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57" r:id="rId4"/>
    <p:sldId id="292" r:id="rId5"/>
    <p:sldId id="265" r:id="rId6"/>
    <p:sldId id="293" r:id="rId7"/>
    <p:sldId id="280" r:id="rId8"/>
    <p:sldId id="294" r:id="rId9"/>
    <p:sldId id="296" r:id="rId10"/>
    <p:sldId id="289" r:id="rId11"/>
    <p:sldId id="284" r:id="rId12"/>
    <p:sldId id="287" r:id="rId13"/>
    <p:sldId id="291" r:id="rId14"/>
    <p:sldId id="295" r:id="rId15"/>
    <p:sldId id="260" r:id="rId16"/>
    <p:sldId id="297" r:id="rId17"/>
    <p:sldId id="300" r:id="rId18"/>
    <p:sldId id="298" r:id="rId19"/>
    <p:sldId id="267" r:id="rId20"/>
    <p:sldId id="299" r:id="rId21"/>
    <p:sldId id="270" r:id="rId22"/>
  </p:sldIdLst>
  <p:sldSz cx="18288000" cy="10287000"/>
  <p:notesSz cx="6858000" cy="9144000"/>
  <p:embeddedFontLst>
    <p:embeddedFont>
      <p:font typeface="Garet Bold" panose="020B0604020202020204" charset="0"/>
      <p:regular r:id="rId24"/>
    </p:embeddedFont>
    <p:embeddedFont>
      <p:font typeface="HK Grotesk" panose="020B0604020202020204" charset="0"/>
      <p:regular r:id="rId25"/>
    </p:embeddedFont>
    <p:embeddedFont>
      <p:font typeface="HK Grotesk Bold" panose="020B0604020202020204" charset="0"/>
      <p:regular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old" panose="000008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22" autoAdjust="0"/>
  </p:normalViewPr>
  <p:slideViewPr>
    <p:cSldViewPr>
      <p:cViewPr varScale="1">
        <p:scale>
          <a:sx n="54" d="100"/>
          <a:sy n="54" d="100"/>
        </p:scale>
        <p:origin x="2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8197B-7765-491C-880D-22539FEE1EFD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D1688DA-5C14-4EEC-8978-5E3DC342DD45}">
      <dgm:prSet custT="1"/>
      <dgm:spPr/>
      <dgm:t>
        <a:bodyPr/>
        <a:lstStyle/>
        <a:p>
          <a:r>
            <a:rPr lang="en-US" sz="2400" b="1" dirty="0" err="1"/>
            <a:t>check_sensor_data</a:t>
          </a:r>
          <a:r>
            <a:rPr lang="en-US" sz="2400" b="1" dirty="0"/>
            <a:t>() </a:t>
          </a:r>
          <a:r>
            <a:rPr lang="en-US" sz="2400" dirty="0"/>
            <a:t>: </a:t>
          </a:r>
        </a:p>
      </dgm:t>
    </dgm:pt>
    <dgm:pt modelId="{07651546-79F8-4034-B84F-C872F997EA65}" type="parTrans" cxnId="{4A5E6A50-D826-40B9-97BC-679DBA801E31}">
      <dgm:prSet/>
      <dgm:spPr/>
      <dgm:t>
        <a:bodyPr/>
        <a:lstStyle/>
        <a:p>
          <a:endParaRPr lang="en-US"/>
        </a:p>
      </dgm:t>
    </dgm:pt>
    <dgm:pt modelId="{24532A9C-4B1C-4D65-9B5A-05D0ACCFEFC7}" type="sibTrans" cxnId="{4A5E6A50-D826-40B9-97BC-679DBA801E31}">
      <dgm:prSet/>
      <dgm:spPr/>
      <dgm:t>
        <a:bodyPr/>
        <a:lstStyle/>
        <a:p>
          <a:endParaRPr lang="en-US"/>
        </a:p>
      </dgm:t>
    </dgm:pt>
    <dgm:pt modelId="{1C28526E-69AE-47DC-AD4E-76FFD58F4840}">
      <dgm:prSet custT="1"/>
      <dgm:spPr/>
      <dgm:t>
        <a:bodyPr/>
        <a:lstStyle/>
        <a:p>
          <a:r>
            <a:rPr lang="en-US" sz="2000" dirty="0"/>
            <a:t>Monitors the Arduino sensor data and plays a sound if both legs are lifted.</a:t>
          </a:r>
        </a:p>
      </dgm:t>
    </dgm:pt>
    <dgm:pt modelId="{E62529B7-AF54-48AD-A149-64C5E3959009}" type="parTrans" cxnId="{5A41D947-1563-4655-AD6D-5A7E81BEF931}">
      <dgm:prSet/>
      <dgm:spPr/>
      <dgm:t>
        <a:bodyPr/>
        <a:lstStyle/>
        <a:p>
          <a:endParaRPr lang="en-US"/>
        </a:p>
      </dgm:t>
    </dgm:pt>
    <dgm:pt modelId="{BD636AFB-E791-4E4C-A65F-5A9305FC4E21}" type="sibTrans" cxnId="{5A41D947-1563-4655-AD6D-5A7E81BEF931}">
      <dgm:prSet/>
      <dgm:spPr/>
      <dgm:t>
        <a:bodyPr/>
        <a:lstStyle/>
        <a:p>
          <a:endParaRPr lang="en-US"/>
        </a:p>
      </dgm:t>
    </dgm:pt>
    <dgm:pt modelId="{A2621B1A-09F8-4070-9778-C9826EC64692}">
      <dgm:prSet custT="1"/>
      <dgm:spPr/>
      <dgm:t>
        <a:bodyPr/>
        <a:lstStyle/>
        <a:p>
          <a:r>
            <a:rPr lang="en-US" sz="2400" b="1" dirty="0" err="1"/>
            <a:t>speak_text</a:t>
          </a:r>
          <a:r>
            <a:rPr lang="en-US" sz="2400" b="1" dirty="0"/>
            <a:t>(): </a:t>
          </a:r>
          <a:endParaRPr lang="en-US" sz="2400" dirty="0"/>
        </a:p>
      </dgm:t>
    </dgm:pt>
    <dgm:pt modelId="{3B2C52AC-05D8-4E8C-AADD-68FB307DD8E3}" type="parTrans" cxnId="{0ABF7779-622B-40C0-8BA5-1F776C93D0F9}">
      <dgm:prSet/>
      <dgm:spPr/>
      <dgm:t>
        <a:bodyPr/>
        <a:lstStyle/>
        <a:p>
          <a:endParaRPr lang="en-US"/>
        </a:p>
      </dgm:t>
    </dgm:pt>
    <dgm:pt modelId="{882AA68B-ED33-4B3F-A1E5-4D78200223BC}" type="sibTrans" cxnId="{0ABF7779-622B-40C0-8BA5-1F776C93D0F9}">
      <dgm:prSet/>
      <dgm:spPr/>
      <dgm:t>
        <a:bodyPr/>
        <a:lstStyle/>
        <a:p>
          <a:endParaRPr lang="en-US"/>
        </a:p>
      </dgm:t>
    </dgm:pt>
    <dgm:pt modelId="{F91ED2B8-ADC0-4C47-B74D-E3A02C29DCD5}">
      <dgm:prSet custT="1"/>
      <dgm:spPr/>
      <dgm:t>
        <a:bodyPr/>
        <a:lstStyle/>
        <a:p>
          <a:r>
            <a:rPr lang="en-US" sz="2000" dirty="0"/>
            <a:t>Uses TTS to speak the specified text.</a:t>
          </a:r>
        </a:p>
      </dgm:t>
    </dgm:pt>
    <dgm:pt modelId="{C6A2C070-8A22-4ECD-8BC2-5316779DE6EF}" type="parTrans" cxnId="{229D079D-F53B-4ECB-A12A-A0E707661567}">
      <dgm:prSet/>
      <dgm:spPr/>
      <dgm:t>
        <a:bodyPr/>
        <a:lstStyle/>
        <a:p>
          <a:endParaRPr lang="en-US"/>
        </a:p>
      </dgm:t>
    </dgm:pt>
    <dgm:pt modelId="{BF251D07-ACCF-4257-B075-0EB0F239116C}" type="sibTrans" cxnId="{229D079D-F53B-4ECB-A12A-A0E707661567}">
      <dgm:prSet/>
      <dgm:spPr/>
      <dgm:t>
        <a:bodyPr/>
        <a:lstStyle/>
        <a:p>
          <a:endParaRPr lang="en-US"/>
        </a:p>
      </dgm:t>
    </dgm:pt>
    <dgm:pt modelId="{E818D1F9-AA6F-4FF0-9901-6AC438EB31B2}">
      <dgm:prSet custT="1"/>
      <dgm:spPr/>
      <dgm:t>
        <a:bodyPr/>
        <a:lstStyle/>
        <a:p>
          <a:r>
            <a:rPr lang="en-US" sz="2400" b="1" dirty="0" err="1"/>
            <a:t>changeToGreen</a:t>
          </a:r>
          <a:r>
            <a:rPr lang="en-US" sz="2400" b="1" dirty="0"/>
            <a:t>(): </a:t>
          </a:r>
          <a:endParaRPr lang="en-US" sz="2400" dirty="0"/>
        </a:p>
      </dgm:t>
    </dgm:pt>
    <dgm:pt modelId="{AF20BDFF-C91E-46F6-BCC3-91211ABAB39C}" type="parTrans" cxnId="{F15E3997-9686-41AE-B450-63EA35E397B6}">
      <dgm:prSet/>
      <dgm:spPr/>
      <dgm:t>
        <a:bodyPr/>
        <a:lstStyle/>
        <a:p>
          <a:endParaRPr lang="en-US"/>
        </a:p>
      </dgm:t>
    </dgm:pt>
    <dgm:pt modelId="{36A8D550-C50A-4ECA-A657-9D99F4C2306C}" type="sibTrans" cxnId="{F15E3997-9686-41AE-B450-63EA35E397B6}">
      <dgm:prSet/>
      <dgm:spPr/>
      <dgm:t>
        <a:bodyPr/>
        <a:lstStyle/>
        <a:p>
          <a:endParaRPr lang="en-US"/>
        </a:p>
      </dgm:t>
    </dgm:pt>
    <dgm:pt modelId="{3305C760-29FA-400B-AA6A-CB14C354206D}">
      <dgm:prSet custT="1"/>
      <dgm:spPr/>
      <dgm:t>
        <a:bodyPr/>
        <a:lstStyle/>
        <a:p>
          <a:r>
            <a:rPr lang="en-US" sz="2000" dirty="0"/>
            <a:t>Changes the color of the red box to green.</a:t>
          </a:r>
        </a:p>
      </dgm:t>
    </dgm:pt>
    <dgm:pt modelId="{18A93EFD-0C39-4B9E-8CFD-04808BA74C52}" type="parTrans" cxnId="{11E2D007-85B6-4AAF-9955-3412C081AF54}">
      <dgm:prSet/>
      <dgm:spPr/>
      <dgm:t>
        <a:bodyPr/>
        <a:lstStyle/>
        <a:p>
          <a:endParaRPr lang="en-US"/>
        </a:p>
      </dgm:t>
    </dgm:pt>
    <dgm:pt modelId="{89A16AC1-9B7B-4B6C-9A12-A617E2FBC016}" type="sibTrans" cxnId="{11E2D007-85B6-4AAF-9955-3412C081AF54}">
      <dgm:prSet/>
      <dgm:spPr/>
      <dgm:t>
        <a:bodyPr/>
        <a:lstStyle/>
        <a:p>
          <a:endParaRPr lang="en-US"/>
        </a:p>
      </dgm:t>
    </dgm:pt>
    <dgm:pt modelId="{B431227B-B541-4642-83E7-7DF22E80F036}">
      <dgm:prSet custT="1"/>
      <dgm:spPr/>
      <dgm:t>
        <a:bodyPr/>
        <a:lstStyle/>
        <a:p>
          <a:r>
            <a:rPr lang="en-US" sz="2400" b="1" dirty="0" err="1"/>
            <a:t>makeInvisible</a:t>
          </a:r>
          <a:r>
            <a:rPr lang="en-US" sz="2400" b="1" dirty="0"/>
            <a:t>(): </a:t>
          </a:r>
          <a:endParaRPr lang="en-US" sz="2400" dirty="0"/>
        </a:p>
      </dgm:t>
    </dgm:pt>
    <dgm:pt modelId="{26C6D343-D65D-4934-8035-AB978911EA2F}" type="parTrans" cxnId="{14A76FD1-B051-476C-B4F9-0B58A21BA960}">
      <dgm:prSet/>
      <dgm:spPr/>
      <dgm:t>
        <a:bodyPr/>
        <a:lstStyle/>
        <a:p>
          <a:endParaRPr lang="en-US"/>
        </a:p>
      </dgm:t>
    </dgm:pt>
    <dgm:pt modelId="{A48880EB-3B38-4CA3-9A86-5ED29379DAE8}" type="sibTrans" cxnId="{14A76FD1-B051-476C-B4F9-0B58A21BA960}">
      <dgm:prSet/>
      <dgm:spPr/>
      <dgm:t>
        <a:bodyPr/>
        <a:lstStyle/>
        <a:p>
          <a:endParaRPr lang="en-US"/>
        </a:p>
      </dgm:t>
    </dgm:pt>
    <dgm:pt modelId="{CE2E6CD2-9787-4FC8-9C86-EAA043292EB9}">
      <dgm:prSet custT="1"/>
      <dgm:spPr/>
      <dgm:t>
        <a:bodyPr/>
        <a:lstStyle/>
        <a:p>
          <a:r>
            <a:rPr lang="en-US" sz="2000" dirty="0"/>
            <a:t>Hides the red box and triggers goal instructions after a small delay.</a:t>
          </a:r>
        </a:p>
      </dgm:t>
    </dgm:pt>
    <dgm:pt modelId="{48781836-B198-490E-9002-147EC33E9B9A}" type="parTrans" cxnId="{C4DA2DA4-F3D5-4C59-AEF5-703025A61A42}">
      <dgm:prSet/>
      <dgm:spPr/>
      <dgm:t>
        <a:bodyPr/>
        <a:lstStyle/>
        <a:p>
          <a:endParaRPr lang="en-US"/>
        </a:p>
      </dgm:t>
    </dgm:pt>
    <dgm:pt modelId="{9C071ABD-A28F-4BB3-AF84-AE1A41F834B2}" type="sibTrans" cxnId="{C4DA2DA4-F3D5-4C59-AEF5-703025A61A42}">
      <dgm:prSet/>
      <dgm:spPr/>
      <dgm:t>
        <a:bodyPr/>
        <a:lstStyle/>
        <a:p>
          <a:endParaRPr lang="en-US"/>
        </a:p>
      </dgm:t>
    </dgm:pt>
    <dgm:pt modelId="{0F1DACB3-DAFA-4312-810B-D1495D746746}">
      <dgm:prSet custT="1"/>
      <dgm:spPr/>
      <dgm:t>
        <a:bodyPr/>
        <a:lstStyle/>
        <a:p>
          <a:r>
            <a:rPr lang="en-US" sz="2400" b="1" dirty="0" err="1"/>
            <a:t>speakGoalInstruction</a:t>
          </a:r>
          <a:r>
            <a:rPr lang="en-US" sz="2400" b="1" dirty="0"/>
            <a:t>(): </a:t>
          </a:r>
          <a:endParaRPr lang="en-US" sz="2400" dirty="0"/>
        </a:p>
      </dgm:t>
    </dgm:pt>
    <dgm:pt modelId="{77C14BFD-D28D-4FDB-9263-140B887B0787}" type="parTrans" cxnId="{731D428C-11A6-4F54-91F4-5682B1F4F344}">
      <dgm:prSet/>
      <dgm:spPr/>
      <dgm:t>
        <a:bodyPr/>
        <a:lstStyle/>
        <a:p>
          <a:endParaRPr lang="en-US"/>
        </a:p>
      </dgm:t>
    </dgm:pt>
    <dgm:pt modelId="{5169772C-4921-44C1-8C0E-0458AB05F557}" type="sibTrans" cxnId="{731D428C-11A6-4F54-91F4-5682B1F4F344}">
      <dgm:prSet/>
      <dgm:spPr/>
      <dgm:t>
        <a:bodyPr/>
        <a:lstStyle/>
        <a:p>
          <a:endParaRPr lang="en-US"/>
        </a:p>
      </dgm:t>
    </dgm:pt>
    <dgm:pt modelId="{E26E9B5F-E18C-4709-818F-2A5F2ECB52FE}">
      <dgm:prSet custT="1"/>
      <dgm:spPr/>
      <dgm:t>
        <a:bodyPr/>
        <a:lstStyle/>
        <a:p>
          <a:r>
            <a:rPr lang="en-US" sz="2000" dirty="0"/>
            <a:t>Provides instructions to the player about following the arrow and staying in the goal area.</a:t>
          </a:r>
        </a:p>
      </dgm:t>
    </dgm:pt>
    <dgm:pt modelId="{A30EBAAC-6FDC-48B7-A407-B72DBF6EF833}" type="parTrans" cxnId="{708B5898-4472-4F55-B36F-CCDA281E5A0E}">
      <dgm:prSet/>
      <dgm:spPr/>
      <dgm:t>
        <a:bodyPr/>
        <a:lstStyle/>
        <a:p>
          <a:endParaRPr lang="en-US"/>
        </a:p>
      </dgm:t>
    </dgm:pt>
    <dgm:pt modelId="{DBD0D116-EF44-40E6-A20A-3ACF76F4D906}" type="sibTrans" cxnId="{708B5898-4472-4F55-B36F-CCDA281E5A0E}">
      <dgm:prSet/>
      <dgm:spPr/>
      <dgm:t>
        <a:bodyPr/>
        <a:lstStyle/>
        <a:p>
          <a:endParaRPr lang="en-US"/>
        </a:p>
      </dgm:t>
    </dgm:pt>
    <dgm:pt modelId="{F4753566-76A1-41BA-8ECB-0993C9F426BE}">
      <dgm:prSet custT="1"/>
      <dgm:spPr/>
      <dgm:t>
        <a:bodyPr/>
        <a:lstStyle/>
        <a:p>
          <a:r>
            <a:rPr lang="en-US" sz="2400" b="1" dirty="0" err="1"/>
            <a:t>initializeGame</a:t>
          </a:r>
          <a:r>
            <a:rPr lang="en-US" sz="2400" b="1" dirty="0"/>
            <a:t>(): </a:t>
          </a:r>
          <a:endParaRPr lang="en-US" sz="2400" dirty="0"/>
        </a:p>
      </dgm:t>
    </dgm:pt>
    <dgm:pt modelId="{3A5B9CE9-10C9-439F-8EDE-F6CC5E1658AA}" type="parTrans" cxnId="{64D8C8EE-BAB4-449F-A0BF-D928B22B81E2}">
      <dgm:prSet/>
      <dgm:spPr/>
      <dgm:t>
        <a:bodyPr/>
        <a:lstStyle/>
        <a:p>
          <a:endParaRPr lang="en-US"/>
        </a:p>
      </dgm:t>
    </dgm:pt>
    <dgm:pt modelId="{42F9D2EC-1E41-494A-9148-E31B9F2AEE34}" type="sibTrans" cxnId="{64D8C8EE-BAB4-449F-A0BF-D928B22B81E2}">
      <dgm:prSet/>
      <dgm:spPr/>
      <dgm:t>
        <a:bodyPr/>
        <a:lstStyle/>
        <a:p>
          <a:endParaRPr lang="en-US"/>
        </a:p>
      </dgm:t>
    </dgm:pt>
    <dgm:pt modelId="{C9DD8925-33D0-4F9B-BF80-FCECEC48A17C}">
      <dgm:prSet custT="1"/>
      <dgm:spPr/>
      <dgm:t>
        <a:bodyPr/>
        <a:lstStyle/>
        <a:p>
          <a:r>
            <a:rPr lang="en-US" sz="2000" dirty="0"/>
            <a:t>Randomly selects an initial game level.</a:t>
          </a:r>
        </a:p>
      </dgm:t>
    </dgm:pt>
    <dgm:pt modelId="{018696EE-5D06-4AC8-847B-153CCB7DF797}" type="parTrans" cxnId="{9FE2CCB9-EF6E-4E4E-9237-D5B12C305433}">
      <dgm:prSet/>
      <dgm:spPr/>
      <dgm:t>
        <a:bodyPr/>
        <a:lstStyle/>
        <a:p>
          <a:endParaRPr lang="en-US"/>
        </a:p>
      </dgm:t>
    </dgm:pt>
    <dgm:pt modelId="{F044DEE4-4015-4982-8167-BFF632F74CC5}" type="sibTrans" cxnId="{9FE2CCB9-EF6E-4E4E-9237-D5B12C305433}">
      <dgm:prSet/>
      <dgm:spPr/>
      <dgm:t>
        <a:bodyPr/>
        <a:lstStyle/>
        <a:p>
          <a:endParaRPr lang="en-US"/>
        </a:p>
      </dgm:t>
    </dgm:pt>
    <dgm:pt modelId="{8D4862F1-453E-427F-9A0B-63618D8D076F}">
      <dgm:prSet custT="1"/>
      <dgm:spPr/>
      <dgm:t>
        <a:bodyPr/>
        <a:lstStyle/>
        <a:p>
          <a:r>
            <a:rPr lang="en-US" sz="2400" b="1" dirty="0" err="1"/>
            <a:t>setupLevel</a:t>
          </a:r>
          <a:r>
            <a:rPr lang="en-US" sz="2400" b="1" dirty="0"/>
            <a:t>(level): </a:t>
          </a:r>
          <a:endParaRPr lang="en-US" sz="2400" dirty="0"/>
        </a:p>
      </dgm:t>
    </dgm:pt>
    <dgm:pt modelId="{E918B83B-B994-41A6-A70A-82181A5E852E}" type="parTrans" cxnId="{56CC35DD-0264-4C2E-B7DC-80A3D380947D}">
      <dgm:prSet/>
      <dgm:spPr/>
      <dgm:t>
        <a:bodyPr/>
        <a:lstStyle/>
        <a:p>
          <a:endParaRPr lang="en-US"/>
        </a:p>
      </dgm:t>
    </dgm:pt>
    <dgm:pt modelId="{7EFC780C-33CA-47AB-BB54-9B8A92CDFDD0}" type="sibTrans" cxnId="{56CC35DD-0264-4C2E-B7DC-80A3D380947D}">
      <dgm:prSet/>
      <dgm:spPr/>
      <dgm:t>
        <a:bodyPr/>
        <a:lstStyle/>
        <a:p>
          <a:endParaRPr lang="en-US"/>
        </a:p>
      </dgm:t>
    </dgm:pt>
    <dgm:pt modelId="{F7F28E37-26C3-409C-8938-DD096B0F754F}">
      <dgm:prSet custT="1"/>
      <dgm:spPr/>
      <dgm:t>
        <a:bodyPr/>
        <a:lstStyle/>
        <a:p>
          <a:r>
            <a:rPr lang="en-US" sz="2000" dirty="0"/>
            <a:t>Sets up the game environment based on the chosen level.</a:t>
          </a:r>
        </a:p>
      </dgm:t>
    </dgm:pt>
    <dgm:pt modelId="{CCB7CC31-0226-460A-8582-98EF9DC88290}" type="parTrans" cxnId="{78AD88D6-71C3-4AC9-8E60-B7E772B85983}">
      <dgm:prSet/>
      <dgm:spPr/>
      <dgm:t>
        <a:bodyPr/>
        <a:lstStyle/>
        <a:p>
          <a:endParaRPr lang="en-US"/>
        </a:p>
      </dgm:t>
    </dgm:pt>
    <dgm:pt modelId="{ADAF26C4-58CF-468B-964E-FB4550048281}" type="sibTrans" cxnId="{78AD88D6-71C3-4AC9-8E60-B7E772B85983}">
      <dgm:prSet/>
      <dgm:spPr/>
      <dgm:t>
        <a:bodyPr/>
        <a:lstStyle/>
        <a:p>
          <a:endParaRPr lang="en-US"/>
        </a:p>
      </dgm:t>
    </dgm:pt>
    <dgm:pt modelId="{50410D8B-0E67-498F-B26A-79AA4F88C559}">
      <dgm:prSet custT="1"/>
      <dgm:spPr/>
      <dgm:t>
        <a:bodyPr/>
        <a:lstStyle/>
        <a:p>
          <a:r>
            <a:rPr lang="en-US" sz="2400" b="1" dirty="0" err="1"/>
            <a:t>setupGame</a:t>
          </a:r>
          <a:r>
            <a:rPr lang="en-US" sz="2400" b="1" dirty="0"/>
            <a:t>(): </a:t>
          </a:r>
          <a:endParaRPr lang="en-US" sz="2400" dirty="0"/>
        </a:p>
      </dgm:t>
    </dgm:pt>
    <dgm:pt modelId="{D58114FE-9AE7-490B-AC3F-EBAD899926E5}" type="parTrans" cxnId="{87ACAE0E-867B-4465-B8E7-28CB638FD5C8}">
      <dgm:prSet/>
      <dgm:spPr/>
      <dgm:t>
        <a:bodyPr/>
        <a:lstStyle/>
        <a:p>
          <a:endParaRPr lang="en-US"/>
        </a:p>
      </dgm:t>
    </dgm:pt>
    <dgm:pt modelId="{4504C7C6-4661-4597-A19B-9BA0EC72FAB9}" type="sibTrans" cxnId="{87ACAE0E-867B-4465-B8E7-28CB638FD5C8}">
      <dgm:prSet/>
      <dgm:spPr/>
      <dgm:t>
        <a:bodyPr/>
        <a:lstStyle/>
        <a:p>
          <a:endParaRPr lang="en-US"/>
        </a:p>
      </dgm:t>
    </dgm:pt>
    <dgm:pt modelId="{CB71ED9A-87AD-4874-A4B6-3CAA4C4B9B56}">
      <dgm:prSet custT="1"/>
      <dgm:spPr/>
      <dgm:t>
        <a:bodyPr/>
        <a:lstStyle/>
        <a:p>
          <a:r>
            <a:rPr lang="en-US" sz="2000" dirty="0"/>
            <a:t>Randomizes the order of tasks (goal positions).</a:t>
          </a:r>
        </a:p>
      </dgm:t>
    </dgm:pt>
    <dgm:pt modelId="{36B8FBBA-5A15-4D14-BC01-38B786B5F368}" type="parTrans" cxnId="{94A56F9F-964A-4C41-9DDB-D18602FA00A1}">
      <dgm:prSet/>
      <dgm:spPr/>
      <dgm:t>
        <a:bodyPr/>
        <a:lstStyle/>
        <a:p>
          <a:endParaRPr lang="en-US"/>
        </a:p>
      </dgm:t>
    </dgm:pt>
    <dgm:pt modelId="{CB887179-5CDC-4B51-8F90-A3ED308C8E5A}" type="sibTrans" cxnId="{94A56F9F-964A-4C41-9DDB-D18602FA00A1}">
      <dgm:prSet/>
      <dgm:spPr/>
      <dgm:t>
        <a:bodyPr/>
        <a:lstStyle/>
        <a:p>
          <a:endParaRPr lang="en-US"/>
        </a:p>
      </dgm:t>
    </dgm:pt>
    <dgm:pt modelId="{4AAE05C2-EEE8-49DC-812A-A4CA50E05A62}">
      <dgm:prSet custT="1"/>
      <dgm:spPr/>
      <dgm:t>
        <a:bodyPr/>
        <a:lstStyle/>
        <a:p>
          <a:r>
            <a:rPr lang="en-US" sz="2400" b="1" dirty="0" err="1"/>
            <a:t>checkGoal</a:t>
          </a:r>
          <a:r>
            <a:rPr lang="en-US" sz="2400" b="1" dirty="0"/>
            <a:t>(): </a:t>
          </a:r>
          <a:endParaRPr lang="en-US" sz="2400" dirty="0"/>
        </a:p>
      </dgm:t>
    </dgm:pt>
    <dgm:pt modelId="{ACE585F9-2808-4E1A-9296-07655A5F46A1}" type="parTrans" cxnId="{A5308647-BD3E-46E3-BC1C-A7D736A4DD9E}">
      <dgm:prSet/>
      <dgm:spPr/>
      <dgm:t>
        <a:bodyPr/>
        <a:lstStyle/>
        <a:p>
          <a:endParaRPr lang="en-US"/>
        </a:p>
      </dgm:t>
    </dgm:pt>
    <dgm:pt modelId="{A0E204AF-8045-4534-9639-2415FB74084D}" type="sibTrans" cxnId="{A5308647-BD3E-46E3-BC1C-A7D736A4DD9E}">
      <dgm:prSet/>
      <dgm:spPr/>
      <dgm:t>
        <a:bodyPr/>
        <a:lstStyle/>
        <a:p>
          <a:endParaRPr lang="en-US"/>
        </a:p>
      </dgm:t>
    </dgm:pt>
    <dgm:pt modelId="{8618124C-F91F-4A43-B8B8-8784708A05AB}">
      <dgm:prSet custT="1"/>
      <dgm:spPr/>
      <dgm:t>
        <a:bodyPr/>
        <a:lstStyle/>
        <a:p>
          <a:r>
            <a:rPr lang="en-US" sz="1400" dirty="0"/>
            <a:t>Core function to check the ball's position in relation to the goals and maintain game state. It manages scoring and logs gameplay data.</a:t>
          </a:r>
        </a:p>
      </dgm:t>
    </dgm:pt>
    <dgm:pt modelId="{DAF75EA7-D300-46BC-8F05-D6653E540841}" type="parTrans" cxnId="{CF78CF84-210F-4E76-BBFD-10C79153933B}">
      <dgm:prSet/>
      <dgm:spPr/>
      <dgm:t>
        <a:bodyPr/>
        <a:lstStyle/>
        <a:p>
          <a:endParaRPr lang="en-US"/>
        </a:p>
      </dgm:t>
    </dgm:pt>
    <dgm:pt modelId="{9A962F34-6CC7-420F-842E-D51C89515348}" type="sibTrans" cxnId="{CF78CF84-210F-4E76-BBFD-10C79153933B}">
      <dgm:prSet/>
      <dgm:spPr/>
      <dgm:t>
        <a:bodyPr/>
        <a:lstStyle/>
        <a:p>
          <a:endParaRPr lang="en-US"/>
        </a:p>
      </dgm:t>
    </dgm:pt>
    <dgm:pt modelId="{6BC73549-F3AC-4D73-8525-486F25F0FBAF}">
      <dgm:prSet custT="1"/>
      <dgm:spPr/>
      <dgm:t>
        <a:bodyPr/>
        <a:lstStyle/>
        <a:p>
          <a:r>
            <a:rPr lang="en-US" sz="1400" dirty="0"/>
            <a:t>If ball is inside the goal then 100 points and if ball is outside then 60 points.</a:t>
          </a:r>
        </a:p>
      </dgm:t>
    </dgm:pt>
    <dgm:pt modelId="{30C73694-366D-421C-A4FE-D78489C5164D}" type="parTrans" cxnId="{B7A11F80-1608-49F2-9B3E-54B1C42372D5}">
      <dgm:prSet/>
      <dgm:spPr/>
      <dgm:t>
        <a:bodyPr/>
        <a:lstStyle/>
        <a:p>
          <a:endParaRPr lang="en-US"/>
        </a:p>
      </dgm:t>
    </dgm:pt>
    <dgm:pt modelId="{90ADEADD-107F-4176-9E3B-2AD3A77B631B}" type="sibTrans" cxnId="{B7A11F80-1608-49F2-9B3E-54B1C42372D5}">
      <dgm:prSet/>
      <dgm:spPr/>
      <dgm:t>
        <a:bodyPr/>
        <a:lstStyle/>
        <a:p>
          <a:endParaRPr lang="en-US"/>
        </a:p>
      </dgm:t>
    </dgm:pt>
    <dgm:pt modelId="{0CDFDCDA-DE35-47D7-A216-2B9CDFFB50DB}">
      <dgm:prSet custT="1"/>
      <dgm:spPr/>
      <dgm:t>
        <a:bodyPr/>
        <a:lstStyle/>
        <a:p>
          <a:r>
            <a:rPr lang="en-US" sz="2400" b="1" dirty="0" err="1"/>
            <a:t>updateBallPosition</a:t>
          </a:r>
          <a:r>
            <a:rPr lang="en-US" sz="2400" b="1" dirty="0"/>
            <a:t>(): </a:t>
          </a:r>
          <a:endParaRPr lang="en-US" sz="2400" dirty="0"/>
        </a:p>
      </dgm:t>
    </dgm:pt>
    <dgm:pt modelId="{7F5654A1-A38E-4F58-86FA-83474AF5626C}" type="parTrans" cxnId="{321B3380-E2D6-4523-9B13-6E8D16037231}">
      <dgm:prSet/>
      <dgm:spPr/>
      <dgm:t>
        <a:bodyPr/>
        <a:lstStyle/>
        <a:p>
          <a:endParaRPr lang="en-US"/>
        </a:p>
      </dgm:t>
    </dgm:pt>
    <dgm:pt modelId="{6E36C8DB-58E3-4F56-95C4-16D3CA63A8D4}" type="sibTrans" cxnId="{321B3380-E2D6-4523-9B13-6E8D16037231}">
      <dgm:prSet/>
      <dgm:spPr/>
      <dgm:t>
        <a:bodyPr/>
        <a:lstStyle/>
        <a:p>
          <a:endParaRPr lang="en-US"/>
        </a:p>
      </dgm:t>
    </dgm:pt>
    <dgm:pt modelId="{0841AC8D-9C80-4715-8E63-F0D93D31B78F}">
      <dgm:prSet custT="1"/>
      <dgm:spPr/>
      <dgm:t>
        <a:bodyPr/>
        <a:lstStyle/>
        <a:p>
          <a:r>
            <a:rPr lang="en-US" sz="2000" dirty="0"/>
            <a:t>Updates the ball's position based on mouse input, while ensuring that movement is disabled during breaks.</a:t>
          </a:r>
        </a:p>
      </dgm:t>
    </dgm:pt>
    <dgm:pt modelId="{2C3CB1EA-986D-44DF-8A15-314A2E483A19}" type="parTrans" cxnId="{F3B5F571-DDD4-4BF1-82AC-50EEFBF29C16}">
      <dgm:prSet/>
      <dgm:spPr/>
      <dgm:t>
        <a:bodyPr/>
        <a:lstStyle/>
        <a:p>
          <a:endParaRPr lang="en-US"/>
        </a:p>
      </dgm:t>
    </dgm:pt>
    <dgm:pt modelId="{3C5115CB-38EA-44EC-95A4-17D67E4948C7}" type="sibTrans" cxnId="{F3B5F571-DDD4-4BF1-82AC-50EEFBF29C16}">
      <dgm:prSet/>
      <dgm:spPr/>
      <dgm:t>
        <a:bodyPr/>
        <a:lstStyle/>
        <a:p>
          <a:endParaRPr lang="en-US"/>
        </a:p>
      </dgm:t>
    </dgm:pt>
    <dgm:pt modelId="{0F007CA7-F459-4408-BB35-C8F9EF3E6985}">
      <dgm:prSet custT="1"/>
      <dgm:spPr/>
      <dgm:t>
        <a:bodyPr/>
        <a:lstStyle/>
        <a:p>
          <a:r>
            <a:rPr lang="en-US" sz="2400" b="1" dirty="0" err="1"/>
            <a:t>startBreak</a:t>
          </a:r>
          <a:r>
            <a:rPr lang="en-US" sz="2400" b="1" dirty="0"/>
            <a:t>(): </a:t>
          </a:r>
          <a:endParaRPr lang="en-US" sz="2400" dirty="0"/>
        </a:p>
      </dgm:t>
    </dgm:pt>
    <dgm:pt modelId="{C583F02E-A17D-485B-8F1E-C0D271AF155A}" type="parTrans" cxnId="{A981790C-429D-43A0-B4B3-AD8B0B3AC04D}">
      <dgm:prSet/>
      <dgm:spPr/>
      <dgm:t>
        <a:bodyPr/>
        <a:lstStyle/>
        <a:p>
          <a:endParaRPr lang="en-US"/>
        </a:p>
      </dgm:t>
    </dgm:pt>
    <dgm:pt modelId="{EA15EB5B-3AD8-4BDA-A107-2488B8E5AC12}" type="sibTrans" cxnId="{A981790C-429D-43A0-B4B3-AD8B0B3AC04D}">
      <dgm:prSet/>
      <dgm:spPr/>
      <dgm:t>
        <a:bodyPr/>
        <a:lstStyle/>
        <a:p>
          <a:endParaRPr lang="en-US"/>
        </a:p>
      </dgm:t>
    </dgm:pt>
    <dgm:pt modelId="{1280D258-3B97-4B7E-BABC-37D7ABA79973}">
      <dgm:prSet custT="1"/>
      <dgm:spPr/>
      <dgm:t>
        <a:bodyPr/>
        <a:lstStyle/>
        <a:p>
          <a:r>
            <a:rPr lang="en-US" sz="2000" dirty="0"/>
            <a:t>Initiates a brief break, resets the ball position, and pauses the game.</a:t>
          </a:r>
        </a:p>
      </dgm:t>
    </dgm:pt>
    <dgm:pt modelId="{BB0DEF51-8750-4997-BBC7-05FC7DAB2BA5}" type="parTrans" cxnId="{C3595191-F879-4BBE-A62B-CAD3C48DFD7F}">
      <dgm:prSet/>
      <dgm:spPr/>
      <dgm:t>
        <a:bodyPr/>
        <a:lstStyle/>
        <a:p>
          <a:endParaRPr lang="en-US"/>
        </a:p>
      </dgm:t>
    </dgm:pt>
    <dgm:pt modelId="{D460B20C-7636-45EC-AAF9-9B0517239A82}" type="sibTrans" cxnId="{C3595191-F879-4BBE-A62B-CAD3C48DFD7F}">
      <dgm:prSet/>
      <dgm:spPr/>
      <dgm:t>
        <a:bodyPr/>
        <a:lstStyle/>
        <a:p>
          <a:endParaRPr lang="en-US"/>
        </a:p>
      </dgm:t>
    </dgm:pt>
    <dgm:pt modelId="{DFD26C54-BF41-4E02-9F40-12ED7C779F7A}">
      <dgm:prSet custT="1"/>
      <dgm:spPr/>
      <dgm:t>
        <a:bodyPr/>
        <a:lstStyle/>
        <a:p>
          <a:r>
            <a:rPr lang="en-US" sz="2400" b="1" dirty="0" err="1"/>
            <a:t>pauseBallInGoal</a:t>
          </a:r>
          <a:r>
            <a:rPr lang="en-US" sz="2400" b="1" dirty="0"/>
            <a:t>(): </a:t>
          </a:r>
          <a:endParaRPr lang="en-US" sz="2400" dirty="0"/>
        </a:p>
      </dgm:t>
    </dgm:pt>
    <dgm:pt modelId="{A3E5AB1F-5F73-48F9-9ADC-F5311649A6D8}" type="parTrans" cxnId="{F77D667D-C25A-4098-9BC7-984ADB3F762B}">
      <dgm:prSet/>
      <dgm:spPr/>
      <dgm:t>
        <a:bodyPr/>
        <a:lstStyle/>
        <a:p>
          <a:endParaRPr lang="en-US"/>
        </a:p>
      </dgm:t>
    </dgm:pt>
    <dgm:pt modelId="{4E2A212C-3F09-44BF-9113-39931BB831E9}" type="sibTrans" cxnId="{F77D667D-C25A-4098-9BC7-984ADB3F762B}">
      <dgm:prSet/>
      <dgm:spPr/>
      <dgm:t>
        <a:bodyPr/>
        <a:lstStyle/>
        <a:p>
          <a:endParaRPr lang="en-US"/>
        </a:p>
      </dgm:t>
    </dgm:pt>
    <dgm:pt modelId="{4F8EB52E-ED62-4322-A392-3BF28A7DC2F9}">
      <dgm:prSet custT="1"/>
      <dgm:spPr/>
      <dgm:t>
        <a:bodyPr/>
        <a:lstStyle/>
        <a:p>
          <a:r>
            <a:rPr lang="en-US" sz="2000" dirty="0"/>
            <a:t>Pauses the ball in the goal area after scoring.</a:t>
          </a:r>
        </a:p>
      </dgm:t>
    </dgm:pt>
    <dgm:pt modelId="{C93EE339-8D04-4247-BEBA-617BA19DD3FB}" type="parTrans" cxnId="{C5764B52-A185-4C01-A8C2-B7D59EB2FBBC}">
      <dgm:prSet/>
      <dgm:spPr/>
      <dgm:t>
        <a:bodyPr/>
        <a:lstStyle/>
        <a:p>
          <a:endParaRPr lang="en-US"/>
        </a:p>
      </dgm:t>
    </dgm:pt>
    <dgm:pt modelId="{065F3B86-15B5-45C3-8057-4BAD3FE39CA5}" type="sibTrans" cxnId="{C5764B52-A185-4C01-A8C2-B7D59EB2FBBC}">
      <dgm:prSet/>
      <dgm:spPr/>
      <dgm:t>
        <a:bodyPr/>
        <a:lstStyle/>
        <a:p>
          <a:endParaRPr lang="en-US"/>
        </a:p>
      </dgm:t>
    </dgm:pt>
    <dgm:pt modelId="{6F414126-FAF3-4AC4-BEBA-5BD3550214C0}">
      <dgm:prSet custT="1"/>
      <dgm:spPr/>
      <dgm:t>
        <a:bodyPr/>
        <a:lstStyle/>
        <a:p>
          <a:r>
            <a:rPr lang="en-US" sz="2400" b="1" dirty="0" err="1"/>
            <a:t>resetBallPosition</a:t>
          </a:r>
          <a:r>
            <a:rPr lang="en-US" sz="2400" b="1" dirty="0"/>
            <a:t>():</a:t>
          </a:r>
          <a:endParaRPr lang="en-US" sz="2400" dirty="0"/>
        </a:p>
      </dgm:t>
    </dgm:pt>
    <dgm:pt modelId="{86DD041A-8CB3-44DB-860B-8AFD343B6582}" type="parTrans" cxnId="{21FEDB3A-5A4F-4BB6-A319-8E6D75ED2614}">
      <dgm:prSet/>
      <dgm:spPr/>
      <dgm:t>
        <a:bodyPr/>
        <a:lstStyle/>
        <a:p>
          <a:endParaRPr lang="en-US"/>
        </a:p>
      </dgm:t>
    </dgm:pt>
    <dgm:pt modelId="{53B30668-E68B-4D45-BD85-CA4909E8C55D}" type="sibTrans" cxnId="{21FEDB3A-5A4F-4BB6-A319-8E6D75ED2614}">
      <dgm:prSet/>
      <dgm:spPr/>
      <dgm:t>
        <a:bodyPr/>
        <a:lstStyle/>
        <a:p>
          <a:endParaRPr lang="en-US"/>
        </a:p>
      </dgm:t>
    </dgm:pt>
    <dgm:pt modelId="{C46D6D3F-60FB-4B0B-A89E-5F76B3D216B7}">
      <dgm:prSet custT="1"/>
      <dgm:spPr/>
      <dgm:t>
        <a:bodyPr/>
        <a:lstStyle/>
        <a:p>
          <a:r>
            <a:rPr lang="en-US" sz="2000" dirty="0"/>
            <a:t>Resets the ball's position to the center of the field and disables movement.</a:t>
          </a:r>
        </a:p>
      </dgm:t>
    </dgm:pt>
    <dgm:pt modelId="{79AAFC00-0602-42E2-9D70-9D85834AC9E0}" type="parTrans" cxnId="{1E7B48D1-6932-4EE7-A11D-87F7F7D54146}">
      <dgm:prSet/>
      <dgm:spPr/>
      <dgm:t>
        <a:bodyPr/>
        <a:lstStyle/>
        <a:p>
          <a:endParaRPr lang="en-US"/>
        </a:p>
      </dgm:t>
    </dgm:pt>
    <dgm:pt modelId="{44E2C9E8-E92F-4A3F-8C50-4A6C91DB1D19}" type="sibTrans" cxnId="{1E7B48D1-6932-4EE7-A11D-87F7F7D54146}">
      <dgm:prSet/>
      <dgm:spPr/>
      <dgm:t>
        <a:bodyPr/>
        <a:lstStyle/>
        <a:p>
          <a:endParaRPr lang="en-US"/>
        </a:p>
      </dgm:t>
    </dgm:pt>
    <dgm:pt modelId="{6A59FFE4-FCF1-4F95-B6BF-2AC2A09662BA}">
      <dgm:prSet custT="1"/>
      <dgm:spPr/>
      <dgm:t>
        <a:bodyPr/>
        <a:lstStyle/>
        <a:p>
          <a:r>
            <a:rPr lang="en-US" sz="2400" b="1" dirty="0"/>
            <a:t>switchToLevel1(): </a:t>
          </a:r>
          <a:endParaRPr lang="en-US" sz="2400" dirty="0"/>
        </a:p>
      </dgm:t>
    </dgm:pt>
    <dgm:pt modelId="{D249E1E2-E6CB-4A15-942B-79F84C1179FE}" type="parTrans" cxnId="{DA7ED14B-47F3-4FA8-9887-529D004ADDFE}">
      <dgm:prSet/>
      <dgm:spPr/>
      <dgm:t>
        <a:bodyPr/>
        <a:lstStyle/>
        <a:p>
          <a:endParaRPr lang="en-US"/>
        </a:p>
      </dgm:t>
    </dgm:pt>
    <dgm:pt modelId="{03A9EAA0-22E5-45B0-9DF0-DAB866D12AF2}" type="sibTrans" cxnId="{DA7ED14B-47F3-4FA8-9887-529D004ADDFE}">
      <dgm:prSet/>
      <dgm:spPr/>
      <dgm:t>
        <a:bodyPr/>
        <a:lstStyle/>
        <a:p>
          <a:endParaRPr lang="en-US"/>
        </a:p>
      </dgm:t>
    </dgm:pt>
    <dgm:pt modelId="{07D77976-D2D2-47ED-9BEA-52BA54DB7DAD}">
      <dgm:prSet custT="1"/>
      <dgm:spPr/>
      <dgm:t>
        <a:bodyPr/>
        <a:lstStyle/>
        <a:p>
          <a:r>
            <a:rPr lang="en-US" sz="2000" dirty="0"/>
            <a:t>Switches back to Level 1, making the respective game objects visible, while hiding Level 2 objects.</a:t>
          </a:r>
        </a:p>
      </dgm:t>
    </dgm:pt>
    <dgm:pt modelId="{0B330F06-22E5-4E59-9188-D4DCFD0AEDF0}" type="parTrans" cxnId="{9788FE69-2EC4-40E0-AE9C-68408C3B2519}">
      <dgm:prSet/>
      <dgm:spPr/>
      <dgm:t>
        <a:bodyPr/>
        <a:lstStyle/>
        <a:p>
          <a:endParaRPr lang="en-US"/>
        </a:p>
      </dgm:t>
    </dgm:pt>
    <dgm:pt modelId="{3C41443A-1536-44AF-91A7-5A190DF8468E}" type="sibTrans" cxnId="{9788FE69-2EC4-40E0-AE9C-68408C3B2519}">
      <dgm:prSet/>
      <dgm:spPr/>
      <dgm:t>
        <a:bodyPr/>
        <a:lstStyle/>
        <a:p>
          <a:endParaRPr lang="en-US"/>
        </a:p>
      </dgm:t>
    </dgm:pt>
    <dgm:pt modelId="{AE2DDE40-FFCF-4496-A665-982CD6C7BF6D}">
      <dgm:prSet custT="1"/>
      <dgm:spPr/>
      <dgm:t>
        <a:bodyPr/>
        <a:lstStyle/>
        <a:p>
          <a:r>
            <a:rPr lang="en-US" sz="2400" b="1" dirty="0"/>
            <a:t>switchToLevel2(): </a:t>
          </a:r>
          <a:endParaRPr lang="en-US" sz="2400" dirty="0"/>
        </a:p>
      </dgm:t>
    </dgm:pt>
    <dgm:pt modelId="{2A52CED7-558C-42A4-8956-81A443EE31D9}" type="parTrans" cxnId="{B8F0FBB9-1ACF-44F0-A503-39CD0ED700A6}">
      <dgm:prSet/>
      <dgm:spPr/>
      <dgm:t>
        <a:bodyPr/>
        <a:lstStyle/>
        <a:p>
          <a:endParaRPr lang="en-US"/>
        </a:p>
      </dgm:t>
    </dgm:pt>
    <dgm:pt modelId="{67D72C58-0EFC-4064-AB55-F6C1786D7DBC}" type="sibTrans" cxnId="{B8F0FBB9-1ACF-44F0-A503-39CD0ED700A6}">
      <dgm:prSet/>
      <dgm:spPr/>
      <dgm:t>
        <a:bodyPr/>
        <a:lstStyle/>
        <a:p>
          <a:endParaRPr lang="en-US"/>
        </a:p>
      </dgm:t>
    </dgm:pt>
    <dgm:pt modelId="{9345E7A9-ED14-4012-A5D0-57526FAC6FC5}">
      <dgm:prSet custT="1"/>
      <dgm:spPr/>
      <dgm:t>
        <a:bodyPr/>
        <a:lstStyle/>
        <a:p>
          <a:r>
            <a:rPr lang="en-US" sz="2000" dirty="0"/>
            <a:t>Changes the game to Level 2 by hiding Level 1 objects and showing Level 2 objects.</a:t>
          </a:r>
        </a:p>
      </dgm:t>
    </dgm:pt>
    <dgm:pt modelId="{D178B0F7-68D5-4CEB-856D-B720058A9252}" type="parTrans" cxnId="{CBE5C9B7-E0F5-4ABF-B43F-7E8CB370705A}">
      <dgm:prSet/>
      <dgm:spPr/>
      <dgm:t>
        <a:bodyPr/>
        <a:lstStyle/>
        <a:p>
          <a:endParaRPr lang="en-US"/>
        </a:p>
      </dgm:t>
    </dgm:pt>
    <dgm:pt modelId="{C6B90857-E5DF-4E8E-ADF9-E86F3F21B413}" type="sibTrans" cxnId="{CBE5C9B7-E0F5-4ABF-B43F-7E8CB370705A}">
      <dgm:prSet/>
      <dgm:spPr/>
      <dgm:t>
        <a:bodyPr/>
        <a:lstStyle/>
        <a:p>
          <a:endParaRPr lang="en-US"/>
        </a:p>
      </dgm:t>
    </dgm:pt>
    <dgm:pt modelId="{32CF3FF0-3860-4559-A645-EC7FED0DA350}">
      <dgm:prSet custT="1"/>
      <dgm:spPr/>
      <dgm:t>
        <a:bodyPr/>
        <a:lstStyle/>
        <a:p>
          <a:r>
            <a:rPr lang="en-US" sz="2400" b="1" dirty="0"/>
            <a:t>setupLevel2():</a:t>
          </a:r>
          <a:endParaRPr lang="en-US" sz="2400" dirty="0"/>
        </a:p>
      </dgm:t>
    </dgm:pt>
    <dgm:pt modelId="{D3770EB9-EC85-40F2-8DF9-CC705F6630F6}" type="parTrans" cxnId="{70068C3B-1238-48EA-ABDD-DD77941AE34E}">
      <dgm:prSet/>
      <dgm:spPr/>
      <dgm:t>
        <a:bodyPr/>
        <a:lstStyle/>
        <a:p>
          <a:endParaRPr lang="en-US"/>
        </a:p>
      </dgm:t>
    </dgm:pt>
    <dgm:pt modelId="{7457554A-1F78-4E7E-A920-85B12E3C8BBD}" type="sibTrans" cxnId="{70068C3B-1238-48EA-ABDD-DD77941AE34E}">
      <dgm:prSet/>
      <dgm:spPr/>
      <dgm:t>
        <a:bodyPr/>
        <a:lstStyle/>
        <a:p>
          <a:endParaRPr lang="en-US"/>
        </a:p>
      </dgm:t>
    </dgm:pt>
    <dgm:pt modelId="{D2AABDE6-6B66-4294-81CC-E49C40B4974C}">
      <dgm:prSet custT="1"/>
      <dgm:spPr/>
      <dgm:t>
        <a:bodyPr/>
        <a:lstStyle/>
        <a:p>
          <a:r>
            <a:rPr lang="en-US" sz="2000" dirty="0"/>
            <a:t>Configures the game environment also incorporating larger goalposts and boundaries for Level 2 play.</a:t>
          </a:r>
        </a:p>
      </dgm:t>
    </dgm:pt>
    <dgm:pt modelId="{268C5FCA-B4B1-4A51-B994-690C2730DB15}" type="parTrans" cxnId="{A8B624C5-B2C1-4C9E-8DFD-5E00A1549001}">
      <dgm:prSet/>
      <dgm:spPr/>
      <dgm:t>
        <a:bodyPr/>
        <a:lstStyle/>
        <a:p>
          <a:endParaRPr lang="en-US"/>
        </a:p>
      </dgm:t>
    </dgm:pt>
    <dgm:pt modelId="{BF94867E-DC5B-4A77-8A7B-B512991C30AA}" type="sibTrans" cxnId="{A8B624C5-B2C1-4C9E-8DFD-5E00A1549001}">
      <dgm:prSet/>
      <dgm:spPr/>
      <dgm:t>
        <a:bodyPr/>
        <a:lstStyle/>
        <a:p>
          <a:endParaRPr lang="en-US"/>
        </a:p>
      </dgm:t>
    </dgm:pt>
    <dgm:pt modelId="{686B1F5E-42B6-4751-AA72-4F41F775D403}" type="pres">
      <dgm:prSet presAssocID="{04A8197B-7765-491C-880D-22539FEE1EFD}" presName="diagram" presStyleCnt="0">
        <dgm:presLayoutVars>
          <dgm:dir/>
          <dgm:resizeHandles val="exact"/>
        </dgm:presLayoutVars>
      </dgm:prSet>
      <dgm:spPr/>
    </dgm:pt>
    <dgm:pt modelId="{A37C7459-5500-46CF-928C-D9D2330CE108}" type="pres">
      <dgm:prSet presAssocID="{5D1688DA-5C14-4EEC-8978-5E3DC342DD45}" presName="node" presStyleLbl="node1" presStyleIdx="0" presStyleCnt="16">
        <dgm:presLayoutVars>
          <dgm:bulletEnabled val="1"/>
        </dgm:presLayoutVars>
      </dgm:prSet>
      <dgm:spPr/>
    </dgm:pt>
    <dgm:pt modelId="{14E4575A-C985-4832-A316-A669257CBE0D}" type="pres">
      <dgm:prSet presAssocID="{24532A9C-4B1C-4D65-9B5A-05D0ACCFEFC7}" presName="sibTrans" presStyleCnt="0"/>
      <dgm:spPr/>
    </dgm:pt>
    <dgm:pt modelId="{720CB8FB-A8C1-4069-9ABC-D5D21B8C5696}" type="pres">
      <dgm:prSet presAssocID="{A2621B1A-09F8-4070-9778-C9826EC64692}" presName="node" presStyleLbl="node1" presStyleIdx="1" presStyleCnt="16">
        <dgm:presLayoutVars>
          <dgm:bulletEnabled val="1"/>
        </dgm:presLayoutVars>
      </dgm:prSet>
      <dgm:spPr/>
    </dgm:pt>
    <dgm:pt modelId="{351F198C-E21C-4DBD-92E0-D1FAF8559B1B}" type="pres">
      <dgm:prSet presAssocID="{882AA68B-ED33-4B3F-A1E5-4D78200223BC}" presName="sibTrans" presStyleCnt="0"/>
      <dgm:spPr/>
    </dgm:pt>
    <dgm:pt modelId="{CF3030CF-1C00-4389-BF31-AFB14389828A}" type="pres">
      <dgm:prSet presAssocID="{E818D1F9-AA6F-4FF0-9901-6AC438EB31B2}" presName="node" presStyleLbl="node1" presStyleIdx="2" presStyleCnt="16">
        <dgm:presLayoutVars>
          <dgm:bulletEnabled val="1"/>
        </dgm:presLayoutVars>
      </dgm:prSet>
      <dgm:spPr/>
    </dgm:pt>
    <dgm:pt modelId="{D26EB314-A8EE-4967-A947-3151E396CA22}" type="pres">
      <dgm:prSet presAssocID="{36A8D550-C50A-4ECA-A657-9D99F4C2306C}" presName="sibTrans" presStyleCnt="0"/>
      <dgm:spPr/>
    </dgm:pt>
    <dgm:pt modelId="{9D29D30E-5373-411B-803C-E85200445BA7}" type="pres">
      <dgm:prSet presAssocID="{B431227B-B541-4642-83E7-7DF22E80F036}" presName="node" presStyleLbl="node1" presStyleIdx="3" presStyleCnt="16">
        <dgm:presLayoutVars>
          <dgm:bulletEnabled val="1"/>
        </dgm:presLayoutVars>
      </dgm:prSet>
      <dgm:spPr/>
    </dgm:pt>
    <dgm:pt modelId="{795E2DEA-53B8-47B5-A80C-AC9FC6042C56}" type="pres">
      <dgm:prSet presAssocID="{A48880EB-3B38-4CA3-9A86-5ED29379DAE8}" presName="sibTrans" presStyleCnt="0"/>
      <dgm:spPr/>
    </dgm:pt>
    <dgm:pt modelId="{F18F01DF-DB44-43E9-9CD4-FD8C376CEE0F}" type="pres">
      <dgm:prSet presAssocID="{0F1DACB3-DAFA-4312-810B-D1495D746746}" presName="node" presStyleLbl="node1" presStyleIdx="4" presStyleCnt="16">
        <dgm:presLayoutVars>
          <dgm:bulletEnabled val="1"/>
        </dgm:presLayoutVars>
      </dgm:prSet>
      <dgm:spPr/>
    </dgm:pt>
    <dgm:pt modelId="{AC639121-C3F2-41CA-87CB-C56CD772C193}" type="pres">
      <dgm:prSet presAssocID="{5169772C-4921-44C1-8C0E-0458AB05F557}" presName="sibTrans" presStyleCnt="0"/>
      <dgm:spPr/>
    </dgm:pt>
    <dgm:pt modelId="{F651B374-353E-41B0-9705-C60BCD4BF3A1}" type="pres">
      <dgm:prSet presAssocID="{F4753566-76A1-41BA-8ECB-0993C9F426BE}" presName="node" presStyleLbl="node1" presStyleIdx="5" presStyleCnt="16">
        <dgm:presLayoutVars>
          <dgm:bulletEnabled val="1"/>
        </dgm:presLayoutVars>
      </dgm:prSet>
      <dgm:spPr/>
    </dgm:pt>
    <dgm:pt modelId="{3921056B-69C1-4C13-B62E-A3DF4D549964}" type="pres">
      <dgm:prSet presAssocID="{42F9D2EC-1E41-494A-9148-E31B9F2AEE34}" presName="sibTrans" presStyleCnt="0"/>
      <dgm:spPr/>
    </dgm:pt>
    <dgm:pt modelId="{1549B2CB-610C-4214-8C4D-DF0F5C1B3D06}" type="pres">
      <dgm:prSet presAssocID="{8D4862F1-453E-427F-9A0B-63618D8D076F}" presName="node" presStyleLbl="node1" presStyleIdx="6" presStyleCnt="16">
        <dgm:presLayoutVars>
          <dgm:bulletEnabled val="1"/>
        </dgm:presLayoutVars>
      </dgm:prSet>
      <dgm:spPr/>
    </dgm:pt>
    <dgm:pt modelId="{CED176F6-FD9C-4043-95E7-881E53F75888}" type="pres">
      <dgm:prSet presAssocID="{7EFC780C-33CA-47AB-BB54-9B8A92CDFDD0}" presName="sibTrans" presStyleCnt="0"/>
      <dgm:spPr/>
    </dgm:pt>
    <dgm:pt modelId="{A20F2812-348E-446A-AAA4-9D9731EC47C3}" type="pres">
      <dgm:prSet presAssocID="{50410D8B-0E67-498F-B26A-79AA4F88C559}" presName="node" presStyleLbl="node1" presStyleIdx="7" presStyleCnt="16">
        <dgm:presLayoutVars>
          <dgm:bulletEnabled val="1"/>
        </dgm:presLayoutVars>
      </dgm:prSet>
      <dgm:spPr/>
    </dgm:pt>
    <dgm:pt modelId="{5EE1CC5A-2EA3-424A-BFE7-08F85FF38505}" type="pres">
      <dgm:prSet presAssocID="{4504C7C6-4661-4597-A19B-9BA0EC72FAB9}" presName="sibTrans" presStyleCnt="0"/>
      <dgm:spPr/>
    </dgm:pt>
    <dgm:pt modelId="{77742158-3C27-438B-9527-28292A2E15FA}" type="pres">
      <dgm:prSet presAssocID="{4AAE05C2-EEE8-49DC-812A-A4CA50E05A62}" presName="node" presStyleLbl="node1" presStyleIdx="8" presStyleCnt="16">
        <dgm:presLayoutVars>
          <dgm:bulletEnabled val="1"/>
        </dgm:presLayoutVars>
      </dgm:prSet>
      <dgm:spPr/>
    </dgm:pt>
    <dgm:pt modelId="{F49F87DA-EBCB-464B-9931-E36EAB77EC56}" type="pres">
      <dgm:prSet presAssocID="{A0E204AF-8045-4534-9639-2415FB74084D}" presName="sibTrans" presStyleCnt="0"/>
      <dgm:spPr/>
    </dgm:pt>
    <dgm:pt modelId="{72C31883-A519-4CEF-96AA-80B496147B6C}" type="pres">
      <dgm:prSet presAssocID="{0CDFDCDA-DE35-47D7-A216-2B9CDFFB50DB}" presName="node" presStyleLbl="node1" presStyleIdx="9" presStyleCnt="16">
        <dgm:presLayoutVars>
          <dgm:bulletEnabled val="1"/>
        </dgm:presLayoutVars>
      </dgm:prSet>
      <dgm:spPr/>
    </dgm:pt>
    <dgm:pt modelId="{1CF4FFDD-19CD-49FF-AE34-07C0AA71187E}" type="pres">
      <dgm:prSet presAssocID="{6E36C8DB-58E3-4F56-95C4-16D3CA63A8D4}" presName="sibTrans" presStyleCnt="0"/>
      <dgm:spPr/>
    </dgm:pt>
    <dgm:pt modelId="{BD341D2A-DFE0-4543-8484-170CD1B9B8F4}" type="pres">
      <dgm:prSet presAssocID="{0F007CA7-F459-4408-BB35-C8F9EF3E6985}" presName="node" presStyleLbl="node1" presStyleIdx="10" presStyleCnt="16">
        <dgm:presLayoutVars>
          <dgm:bulletEnabled val="1"/>
        </dgm:presLayoutVars>
      </dgm:prSet>
      <dgm:spPr/>
    </dgm:pt>
    <dgm:pt modelId="{33CC67F0-9320-4002-A241-1AEF8E549B24}" type="pres">
      <dgm:prSet presAssocID="{EA15EB5B-3AD8-4BDA-A107-2488B8E5AC12}" presName="sibTrans" presStyleCnt="0"/>
      <dgm:spPr/>
    </dgm:pt>
    <dgm:pt modelId="{37E2845B-F1B3-4D80-A650-46FF24253306}" type="pres">
      <dgm:prSet presAssocID="{DFD26C54-BF41-4E02-9F40-12ED7C779F7A}" presName="node" presStyleLbl="node1" presStyleIdx="11" presStyleCnt="16">
        <dgm:presLayoutVars>
          <dgm:bulletEnabled val="1"/>
        </dgm:presLayoutVars>
      </dgm:prSet>
      <dgm:spPr/>
    </dgm:pt>
    <dgm:pt modelId="{9C52F069-05CF-4437-8E6D-AA0826E6381B}" type="pres">
      <dgm:prSet presAssocID="{4E2A212C-3F09-44BF-9113-39931BB831E9}" presName="sibTrans" presStyleCnt="0"/>
      <dgm:spPr/>
    </dgm:pt>
    <dgm:pt modelId="{DCFF17E0-DFA5-43FF-A844-1C7D928BC895}" type="pres">
      <dgm:prSet presAssocID="{6F414126-FAF3-4AC4-BEBA-5BD3550214C0}" presName="node" presStyleLbl="node1" presStyleIdx="12" presStyleCnt="16">
        <dgm:presLayoutVars>
          <dgm:bulletEnabled val="1"/>
        </dgm:presLayoutVars>
      </dgm:prSet>
      <dgm:spPr/>
    </dgm:pt>
    <dgm:pt modelId="{50FEB975-7C8C-4134-9C53-B82A90ECC526}" type="pres">
      <dgm:prSet presAssocID="{53B30668-E68B-4D45-BD85-CA4909E8C55D}" presName="sibTrans" presStyleCnt="0"/>
      <dgm:spPr/>
    </dgm:pt>
    <dgm:pt modelId="{797A8EBC-577B-4181-9D54-D5C6966E8119}" type="pres">
      <dgm:prSet presAssocID="{6A59FFE4-FCF1-4F95-B6BF-2AC2A09662BA}" presName="node" presStyleLbl="node1" presStyleIdx="13" presStyleCnt="16">
        <dgm:presLayoutVars>
          <dgm:bulletEnabled val="1"/>
        </dgm:presLayoutVars>
      </dgm:prSet>
      <dgm:spPr/>
    </dgm:pt>
    <dgm:pt modelId="{140F9296-1848-456F-90D3-82CADF3CB8A3}" type="pres">
      <dgm:prSet presAssocID="{03A9EAA0-22E5-45B0-9DF0-DAB866D12AF2}" presName="sibTrans" presStyleCnt="0"/>
      <dgm:spPr/>
    </dgm:pt>
    <dgm:pt modelId="{FBC46E0C-9221-4BA2-BBB1-D471820F8270}" type="pres">
      <dgm:prSet presAssocID="{AE2DDE40-FFCF-4496-A665-982CD6C7BF6D}" presName="node" presStyleLbl="node1" presStyleIdx="14" presStyleCnt="16">
        <dgm:presLayoutVars>
          <dgm:bulletEnabled val="1"/>
        </dgm:presLayoutVars>
      </dgm:prSet>
      <dgm:spPr/>
    </dgm:pt>
    <dgm:pt modelId="{425AFACF-60C5-4EAA-B8AE-73BC3800F485}" type="pres">
      <dgm:prSet presAssocID="{67D72C58-0EFC-4064-AB55-F6C1786D7DBC}" presName="sibTrans" presStyleCnt="0"/>
      <dgm:spPr/>
    </dgm:pt>
    <dgm:pt modelId="{A4AB255E-6D6D-4617-A0E1-E34003311270}" type="pres">
      <dgm:prSet presAssocID="{32CF3FF0-3860-4559-A645-EC7FED0DA350}" presName="node" presStyleLbl="node1" presStyleIdx="15" presStyleCnt="16">
        <dgm:presLayoutVars>
          <dgm:bulletEnabled val="1"/>
        </dgm:presLayoutVars>
      </dgm:prSet>
      <dgm:spPr/>
    </dgm:pt>
  </dgm:ptLst>
  <dgm:cxnLst>
    <dgm:cxn modelId="{FB20A003-8A01-471B-9B41-6DD503A5C887}" type="presOf" srcId="{3305C760-29FA-400B-AA6A-CB14C354206D}" destId="{CF3030CF-1C00-4389-BF31-AFB14389828A}" srcOrd="0" destOrd="1" presId="urn:microsoft.com/office/officeart/2005/8/layout/default"/>
    <dgm:cxn modelId="{5982A703-21F0-4E9C-8BA2-2F708B7A9000}" type="presOf" srcId="{6BC73549-F3AC-4D73-8525-486F25F0FBAF}" destId="{77742158-3C27-438B-9527-28292A2E15FA}" srcOrd="0" destOrd="2" presId="urn:microsoft.com/office/officeart/2005/8/layout/default"/>
    <dgm:cxn modelId="{1383EE06-E154-4626-89F4-747AD13A1525}" type="presOf" srcId="{6F414126-FAF3-4AC4-BEBA-5BD3550214C0}" destId="{DCFF17E0-DFA5-43FF-A844-1C7D928BC895}" srcOrd="0" destOrd="0" presId="urn:microsoft.com/office/officeart/2005/8/layout/default"/>
    <dgm:cxn modelId="{11E2D007-85B6-4AAF-9955-3412C081AF54}" srcId="{E818D1F9-AA6F-4FF0-9901-6AC438EB31B2}" destId="{3305C760-29FA-400B-AA6A-CB14C354206D}" srcOrd="0" destOrd="0" parTransId="{18A93EFD-0C39-4B9E-8CFD-04808BA74C52}" sibTransId="{89A16AC1-9B7B-4B6C-9A12-A617E2FBC016}"/>
    <dgm:cxn modelId="{E3819308-57F7-4868-A1E6-2EDFB1DE5E34}" type="presOf" srcId="{4AAE05C2-EEE8-49DC-812A-A4CA50E05A62}" destId="{77742158-3C27-438B-9527-28292A2E15FA}" srcOrd="0" destOrd="0" presId="urn:microsoft.com/office/officeart/2005/8/layout/default"/>
    <dgm:cxn modelId="{A981790C-429D-43A0-B4B3-AD8B0B3AC04D}" srcId="{04A8197B-7765-491C-880D-22539FEE1EFD}" destId="{0F007CA7-F459-4408-BB35-C8F9EF3E6985}" srcOrd="10" destOrd="0" parTransId="{C583F02E-A17D-485B-8F1E-C0D271AF155A}" sibTransId="{EA15EB5B-3AD8-4BDA-A107-2488B8E5AC12}"/>
    <dgm:cxn modelId="{87ACAE0E-867B-4465-B8E7-28CB638FD5C8}" srcId="{04A8197B-7765-491C-880D-22539FEE1EFD}" destId="{50410D8B-0E67-498F-B26A-79AA4F88C559}" srcOrd="7" destOrd="0" parTransId="{D58114FE-9AE7-490B-AC3F-EBAD899926E5}" sibTransId="{4504C7C6-4661-4597-A19B-9BA0EC72FAB9}"/>
    <dgm:cxn modelId="{0FFF5C1E-17F4-456F-A93B-A7036139E327}" type="presOf" srcId="{C9DD8925-33D0-4F9B-BF80-FCECEC48A17C}" destId="{F651B374-353E-41B0-9705-C60BCD4BF3A1}" srcOrd="0" destOrd="1" presId="urn:microsoft.com/office/officeart/2005/8/layout/default"/>
    <dgm:cxn modelId="{D467B024-6193-44F5-A228-3C2BB42A9599}" type="presOf" srcId="{8618124C-F91F-4A43-B8B8-8784708A05AB}" destId="{77742158-3C27-438B-9527-28292A2E15FA}" srcOrd="0" destOrd="1" presId="urn:microsoft.com/office/officeart/2005/8/layout/default"/>
    <dgm:cxn modelId="{6AF3EE25-A960-4237-B252-640F77B0EE32}" type="presOf" srcId="{0F1DACB3-DAFA-4312-810B-D1495D746746}" destId="{F18F01DF-DB44-43E9-9CD4-FD8C376CEE0F}" srcOrd="0" destOrd="0" presId="urn:microsoft.com/office/officeart/2005/8/layout/default"/>
    <dgm:cxn modelId="{D41B4F2A-D417-465F-B8BA-46A7BA14C3DC}" type="presOf" srcId="{CB71ED9A-87AD-4874-A4B6-3CAA4C4B9B56}" destId="{A20F2812-348E-446A-AAA4-9D9731EC47C3}" srcOrd="0" destOrd="1" presId="urn:microsoft.com/office/officeart/2005/8/layout/default"/>
    <dgm:cxn modelId="{FF577A2C-FA36-46D1-A52C-35739D59CBF1}" type="presOf" srcId="{0841AC8D-9C80-4715-8E63-F0D93D31B78F}" destId="{72C31883-A519-4CEF-96AA-80B496147B6C}" srcOrd="0" destOrd="1" presId="urn:microsoft.com/office/officeart/2005/8/layout/default"/>
    <dgm:cxn modelId="{673F6639-837C-4071-BAF9-36C168C27C25}" type="presOf" srcId="{04A8197B-7765-491C-880D-22539FEE1EFD}" destId="{686B1F5E-42B6-4751-AA72-4F41F775D403}" srcOrd="0" destOrd="0" presId="urn:microsoft.com/office/officeart/2005/8/layout/default"/>
    <dgm:cxn modelId="{21FEDB3A-5A4F-4BB6-A319-8E6D75ED2614}" srcId="{04A8197B-7765-491C-880D-22539FEE1EFD}" destId="{6F414126-FAF3-4AC4-BEBA-5BD3550214C0}" srcOrd="12" destOrd="0" parTransId="{86DD041A-8CB3-44DB-860B-8AFD343B6582}" sibTransId="{53B30668-E68B-4D45-BD85-CA4909E8C55D}"/>
    <dgm:cxn modelId="{70068C3B-1238-48EA-ABDD-DD77941AE34E}" srcId="{04A8197B-7765-491C-880D-22539FEE1EFD}" destId="{32CF3FF0-3860-4559-A645-EC7FED0DA350}" srcOrd="15" destOrd="0" parTransId="{D3770EB9-EC85-40F2-8DF9-CC705F6630F6}" sibTransId="{7457554A-1F78-4E7E-A920-85B12E3C8BBD}"/>
    <dgm:cxn modelId="{2F781B43-1D22-4C8F-AB0A-3D93B2515898}" type="presOf" srcId="{B431227B-B541-4642-83E7-7DF22E80F036}" destId="{9D29D30E-5373-411B-803C-E85200445BA7}" srcOrd="0" destOrd="0" presId="urn:microsoft.com/office/officeart/2005/8/layout/default"/>
    <dgm:cxn modelId="{2E69A866-7EEA-4D65-BD86-021B8ED9FFA2}" type="presOf" srcId="{9345E7A9-ED14-4012-A5D0-57526FAC6FC5}" destId="{FBC46E0C-9221-4BA2-BBB1-D471820F8270}" srcOrd="0" destOrd="1" presId="urn:microsoft.com/office/officeart/2005/8/layout/default"/>
    <dgm:cxn modelId="{A5308647-BD3E-46E3-BC1C-A7D736A4DD9E}" srcId="{04A8197B-7765-491C-880D-22539FEE1EFD}" destId="{4AAE05C2-EEE8-49DC-812A-A4CA50E05A62}" srcOrd="8" destOrd="0" parTransId="{ACE585F9-2808-4E1A-9296-07655A5F46A1}" sibTransId="{A0E204AF-8045-4534-9639-2415FB74084D}"/>
    <dgm:cxn modelId="{5A41D947-1563-4655-AD6D-5A7E81BEF931}" srcId="{5D1688DA-5C14-4EEC-8978-5E3DC342DD45}" destId="{1C28526E-69AE-47DC-AD4E-76FFD58F4840}" srcOrd="0" destOrd="0" parTransId="{E62529B7-AF54-48AD-A149-64C5E3959009}" sibTransId="{BD636AFB-E791-4E4C-A65F-5A9305FC4E21}"/>
    <dgm:cxn modelId="{18021449-794D-4483-BC1B-4E22ED4220AE}" type="presOf" srcId="{1280D258-3B97-4B7E-BABC-37D7ABA79973}" destId="{BD341D2A-DFE0-4543-8484-170CD1B9B8F4}" srcOrd="0" destOrd="1" presId="urn:microsoft.com/office/officeart/2005/8/layout/default"/>
    <dgm:cxn modelId="{9788FE69-2EC4-40E0-AE9C-68408C3B2519}" srcId="{6A59FFE4-FCF1-4F95-B6BF-2AC2A09662BA}" destId="{07D77976-D2D2-47ED-9BEA-52BA54DB7DAD}" srcOrd="0" destOrd="0" parTransId="{0B330F06-22E5-4E59-9188-D4DCFD0AEDF0}" sibTransId="{3C41443A-1536-44AF-91A7-5A190DF8468E}"/>
    <dgm:cxn modelId="{DA7ED14B-47F3-4FA8-9887-529D004ADDFE}" srcId="{04A8197B-7765-491C-880D-22539FEE1EFD}" destId="{6A59FFE4-FCF1-4F95-B6BF-2AC2A09662BA}" srcOrd="13" destOrd="0" parTransId="{D249E1E2-E6CB-4A15-942B-79F84C1179FE}" sibTransId="{03A9EAA0-22E5-45B0-9DF0-DAB866D12AF2}"/>
    <dgm:cxn modelId="{DD37514F-AE37-4370-8AE1-19B653170CAA}" type="presOf" srcId="{5D1688DA-5C14-4EEC-8978-5E3DC342DD45}" destId="{A37C7459-5500-46CF-928C-D9D2330CE108}" srcOrd="0" destOrd="0" presId="urn:microsoft.com/office/officeart/2005/8/layout/default"/>
    <dgm:cxn modelId="{4A5E6A50-D826-40B9-97BC-679DBA801E31}" srcId="{04A8197B-7765-491C-880D-22539FEE1EFD}" destId="{5D1688DA-5C14-4EEC-8978-5E3DC342DD45}" srcOrd="0" destOrd="0" parTransId="{07651546-79F8-4034-B84F-C872F997EA65}" sibTransId="{24532A9C-4B1C-4D65-9B5A-05D0ACCFEFC7}"/>
    <dgm:cxn modelId="{F3B5F571-DDD4-4BF1-82AC-50EEFBF29C16}" srcId="{0CDFDCDA-DE35-47D7-A216-2B9CDFFB50DB}" destId="{0841AC8D-9C80-4715-8E63-F0D93D31B78F}" srcOrd="0" destOrd="0" parTransId="{2C3CB1EA-986D-44DF-8A15-314A2E483A19}" sibTransId="{3C5115CB-38EA-44EC-95A4-17D67E4948C7}"/>
    <dgm:cxn modelId="{C5764B52-A185-4C01-A8C2-B7D59EB2FBBC}" srcId="{DFD26C54-BF41-4E02-9F40-12ED7C779F7A}" destId="{4F8EB52E-ED62-4322-A392-3BF28A7DC2F9}" srcOrd="0" destOrd="0" parTransId="{C93EE339-8D04-4247-BEBA-617BA19DD3FB}" sibTransId="{065F3B86-15B5-45C3-8057-4BAD3FE39CA5}"/>
    <dgm:cxn modelId="{5592D957-5450-4C5D-BC10-5C6FD690CB1E}" type="presOf" srcId="{6A59FFE4-FCF1-4F95-B6BF-2AC2A09662BA}" destId="{797A8EBC-577B-4181-9D54-D5C6966E8119}" srcOrd="0" destOrd="0" presId="urn:microsoft.com/office/officeart/2005/8/layout/default"/>
    <dgm:cxn modelId="{1A05F357-FBE0-4DE4-9947-432CE816B3CA}" type="presOf" srcId="{4F8EB52E-ED62-4322-A392-3BF28A7DC2F9}" destId="{37E2845B-F1B3-4D80-A650-46FF24253306}" srcOrd="0" destOrd="1" presId="urn:microsoft.com/office/officeart/2005/8/layout/default"/>
    <dgm:cxn modelId="{0ABF7779-622B-40C0-8BA5-1F776C93D0F9}" srcId="{04A8197B-7765-491C-880D-22539FEE1EFD}" destId="{A2621B1A-09F8-4070-9778-C9826EC64692}" srcOrd="1" destOrd="0" parTransId="{3B2C52AC-05D8-4E8C-AADD-68FB307DD8E3}" sibTransId="{882AA68B-ED33-4B3F-A1E5-4D78200223BC}"/>
    <dgm:cxn modelId="{C4B2E259-DCB0-491C-AC1D-FBB12B9B990E}" type="presOf" srcId="{F7F28E37-26C3-409C-8938-DD096B0F754F}" destId="{1549B2CB-610C-4214-8C4D-DF0F5C1B3D06}" srcOrd="0" destOrd="1" presId="urn:microsoft.com/office/officeart/2005/8/layout/default"/>
    <dgm:cxn modelId="{DF37647A-A82F-4866-AF3C-EB22FBC9D3EF}" type="presOf" srcId="{0F007CA7-F459-4408-BB35-C8F9EF3E6985}" destId="{BD341D2A-DFE0-4543-8484-170CD1B9B8F4}" srcOrd="0" destOrd="0" presId="urn:microsoft.com/office/officeart/2005/8/layout/default"/>
    <dgm:cxn modelId="{F2ED505A-FF17-4F75-9E47-1D05D3C73519}" type="presOf" srcId="{F91ED2B8-ADC0-4C47-B74D-E3A02C29DCD5}" destId="{720CB8FB-A8C1-4069-9ABC-D5D21B8C5696}" srcOrd="0" destOrd="1" presId="urn:microsoft.com/office/officeart/2005/8/layout/default"/>
    <dgm:cxn modelId="{F77D667D-C25A-4098-9BC7-984ADB3F762B}" srcId="{04A8197B-7765-491C-880D-22539FEE1EFD}" destId="{DFD26C54-BF41-4E02-9F40-12ED7C779F7A}" srcOrd="11" destOrd="0" parTransId="{A3E5AB1F-5F73-48F9-9ADC-F5311649A6D8}" sibTransId="{4E2A212C-3F09-44BF-9113-39931BB831E9}"/>
    <dgm:cxn modelId="{E7F2D77D-12AD-491C-B897-5009BE0BA40F}" type="presOf" srcId="{07D77976-D2D2-47ED-9BEA-52BA54DB7DAD}" destId="{797A8EBC-577B-4181-9D54-D5C6966E8119}" srcOrd="0" destOrd="1" presId="urn:microsoft.com/office/officeart/2005/8/layout/default"/>
    <dgm:cxn modelId="{B7A11F80-1608-49F2-9B3E-54B1C42372D5}" srcId="{4AAE05C2-EEE8-49DC-812A-A4CA50E05A62}" destId="{6BC73549-F3AC-4D73-8525-486F25F0FBAF}" srcOrd="1" destOrd="0" parTransId="{30C73694-366D-421C-A4FE-D78489C5164D}" sibTransId="{90ADEADD-107F-4176-9E3B-2AD3A77B631B}"/>
    <dgm:cxn modelId="{321B3380-E2D6-4523-9B13-6E8D16037231}" srcId="{04A8197B-7765-491C-880D-22539FEE1EFD}" destId="{0CDFDCDA-DE35-47D7-A216-2B9CDFFB50DB}" srcOrd="9" destOrd="0" parTransId="{7F5654A1-A38E-4F58-86FA-83474AF5626C}" sibTransId="{6E36C8DB-58E3-4F56-95C4-16D3CA63A8D4}"/>
    <dgm:cxn modelId="{CF78CF84-210F-4E76-BBFD-10C79153933B}" srcId="{4AAE05C2-EEE8-49DC-812A-A4CA50E05A62}" destId="{8618124C-F91F-4A43-B8B8-8784708A05AB}" srcOrd="0" destOrd="0" parTransId="{DAF75EA7-D300-46BC-8F05-D6653E540841}" sibTransId="{9A962F34-6CC7-420F-842E-D51C89515348}"/>
    <dgm:cxn modelId="{29F93D85-A297-4CD8-9E6D-E96BB928B67C}" type="presOf" srcId="{CE2E6CD2-9787-4FC8-9C86-EAA043292EB9}" destId="{9D29D30E-5373-411B-803C-E85200445BA7}" srcOrd="0" destOrd="1" presId="urn:microsoft.com/office/officeart/2005/8/layout/default"/>
    <dgm:cxn modelId="{731D428C-11A6-4F54-91F4-5682B1F4F344}" srcId="{04A8197B-7765-491C-880D-22539FEE1EFD}" destId="{0F1DACB3-DAFA-4312-810B-D1495D746746}" srcOrd="4" destOrd="0" parTransId="{77C14BFD-D28D-4FDB-9263-140B887B0787}" sibTransId="{5169772C-4921-44C1-8C0E-0458AB05F557}"/>
    <dgm:cxn modelId="{C3595191-F879-4BBE-A62B-CAD3C48DFD7F}" srcId="{0F007CA7-F459-4408-BB35-C8F9EF3E6985}" destId="{1280D258-3B97-4B7E-BABC-37D7ABA79973}" srcOrd="0" destOrd="0" parTransId="{BB0DEF51-8750-4997-BBC7-05FC7DAB2BA5}" sibTransId="{D460B20C-7636-45EC-AAF9-9B0517239A82}"/>
    <dgm:cxn modelId="{F15E3997-9686-41AE-B450-63EA35E397B6}" srcId="{04A8197B-7765-491C-880D-22539FEE1EFD}" destId="{E818D1F9-AA6F-4FF0-9901-6AC438EB31B2}" srcOrd="2" destOrd="0" parTransId="{AF20BDFF-C91E-46F6-BCC3-91211ABAB39C}" sibTransId="{36A8D550-C50A-4ECA-A657-9D99F4C2306C}"/>
    <dgm:cxn modelId="{708B5898-4472-4F55-B36F-CCDA281E5A0E}" srcId="{0F1DACB3-DAFA-4312-810B-D1495D746746}" destId="{E26E9B5F-E18C-4709-818F-2A5F2ECB52FE}" srcOrd="0" destOrd="0" parTransId="{A30EBAAC-6FDC-48B7-A407-B72DBF6EF833}" sibTransId="{DBD0D116-EF44-40E6-A20A-3ACF76F4D906}"/>
    <dgm:cxn modelId="{00CBE39A-6DB4-4CEE-B9E7-B2969DB7D55F}" type="presOf" srcId="{F4753566-76A1-41BA-8ECB-0993C9F426BE}" destId="{F651B374-353E-41B0-9705-C60BCD4BF3A1}" srcOrd="0" destOrd="0" presId="urn:microsoft.com/office/officeart/2005/8/layout/default"/>
    <dgm:cxn modelId="{229D079D-F53B-4ECB-A12A-A0E707661567}" srcId="{A2621B1A-09F8-4070-9778-C9826EC64692}" destId="{F91ED2B8-ADC0-4C47-B74D-E3A02C29DCD5}" srcOrd="0" destOrd="0" parTransId="{C6A2C070-8A22-4ECD-8BC2-5316779DE6EF}" sibTransId="{BF251D07-ACCF-4257-B075-0EB0F239116C}"/>
    <dgm:cxn modelId="{FF31A69D-DE60-4B0E-8BC5-1C25A74F299D}" type="presOf" srcId="{0CDFDCDA-DE35-47D7-A216-2B9CDFFB50DB}" destId="{72C31883-A519-4CEF-96AA-80B496147B6C}" srcOrd="0" destOrd="0" presId="urn:microsoft.com/office/officeart/2005/8/layout/default"/>
    <dgm:cxn modelId="{94A56F9F-964A-4C41-9DDB-D18602FA00A1}" srcId="{50410D8B-0E67-498F-B26A-79AA4F88C559}" destId="{CB71ED9A-87AD-4874-A4B6-3CAA4C4B9B56}" srcOrd="0" destOrd="0" parTransId="{36B8FBBA-5A15-4D14-BC01-38B786B5F368}" sibTransId="{CB887179-5CDC-4B51-8F90-A3ED308C8E5A}"/>
    <dgm:cxn modelId="{C4DA2DA4-F3D5-4C59-AEF5-703025A61A42}" srcId="{B431227B-B541-4642-83E7-7DF22E80F036}" destId="{CE2E6CD2-9787-4FC8-9C86-EAA043292EB9}" srcOrd="0" destOrd="0" parTransId="{48781836-B198-490E-9002-147EC33E9B9A}" sibTransId="{9C071ABD-A28F-4BB3-AF84-AE1A41F834B2}"/>
    <dgm:cxn modelId="{306A0BA6-CF11-4060-A003-71C5A16EB72D}" type="presOf" srcId="{AE2DDE40-FFCF-4496-A665-982CD6C7BF6D}" destId="{FBC46E0C-9221-4BA2-BBB1-D471820F8270}" srcOrd="0" destOrd="0" presId="urn:microsoft.com/office/officeart/2005/8/layout/default"/>
    <dgm:cxn modelId="{34F8ACA6-BF78-4BF9-B858-E6C3F043EC9B}" type="presOf" srcId="{50410D8B-0E67-498F-B26A-79AA4F88C559}" destId="{A20F2812-348E-446A-AAA4-9D9731EC47C3}" srcOrd="0" destOrd="0" presId="urn:microsoft.com/office/officeart/2005/8/layout/default"/>
    <dgm:cxn modelId="{CBE5C9B7-E0F5-4ABF-B43F-7E8CB370705A}" srcId="{AE2DDE40-FFCF-4496-A665-982CD6C7BF6D}" destId="{9345E7A9-ED14-4012-A5D0-57526FAC6FC5}" srcOrd="0" destOrd="0" parTransId="{D178B0F7-68D5-4CEB-856D-B720058A9252}" sibTransId="{C6B90857-E5DF-4E8E-ADF9-E86F3F21B413}"/>
    <dgm:cxn modelId="{9FE2CCB9-EF6E-4E4E-9237-D5B12C305433}" srcId="{F4753566-76A1-41BA-8ECB-0993C9F426BE}" destId="{C9DD8925-33D0-4F9B-BF80-FCECEC48A17C}" srcOrd="0" destOrd="0" parTransId="{018696EE-5D06-4AC8-847B-153CCB7DF797}" sibTransId="{F044DEE4-4015-4982-8167-BFF632F74CC5}"/>
    <dgm:cxn modelId="{B8F0FBB9-1ACF-44F0-A503-39CD0ED700A6}" srcId="{04A8197B-7765-491C-880D-22539FEE1EFD}" destId="{AE2DDE40-FFCF-4496-A665-982CD6C7BF6D}" srcOrd="14" destOrd="0" parTransId="{2A52CED7-558C-42A4-8956-81A443EE31D9}" sibTransId="{67D72C58-0EFC-4064-AB55-F6C1786D7DBC}"/>
    <dgm:cxn modelId="{EA1D4EC1-0296-46AA-BE76-EE201B898ED2}" type="presOf" srcId="{A2621B1A-09F8-4070-9778-C9826EC64692}" destId="{720CB8FB-A8C1-4069-9ABC-D5D21B8C5696}" srcOrd="0" destOrd="0" presId="urn:microsoft.com/office/officeart/2005/8/layout/default"/>
    <dgm:cxn modelId="{45B0FEC4-B813-4085-8647-4E4F49E0A57C}" type="presOf" srcId="{E818D1F9-AA6F-4FF0-9901-6AC438EB31B2}" destId="{CF3030CF-1C00-4389-BF31-AFB14389828A}" srcOrd="0" destOrd="0" presId="urn:microsoft.com/office/officeart/2005/8/layout/default"/>
    <dgm:cxn modelId="{A8B624C5-B2C1-4C9E-8DFD-5E00A1549001}" srcId="{32CF3FF0-3860-4559-A645-EC7FED0DA350}" destId="{D2AABDE6-6B66-4294-81CC-E49C40B4974C}" srcOrd="0" destOrd="0" parTransId="{268C5FCA-B4B1-4A51-B994-690C2730DB15}" sibTransId="{BF94867E-DC5B-4A77-8A7B-B512991C30AA}"/>
    <dgm:cxn modelId="{B22D6CCA-BB1F-4E1B-821C-861163A56306}" type="presOf" srcId="{DFD26C54-BF41-4E02-9F40-12ED7C779F7A}" destId="{37E2845B-F1B3-4D80-A650-46FF24253306}" srcOrd="0" destOrd="0" presId="urn:microsoft.com/office/officeart/2005/8/layout/default"/>
    <dgm:cxn modelId="{1E7B48D1-6932-4EE7-A11D-87F7F7D54146}" srcId="{6F414126-FAF3-4AC4-BEBA-5BD3550214C0}" destId="{C46D6D3F-60FB-4B0B-A89E-5F76B3D216B7}" srcOrd="0" destOrd="0" parTransId="{79AAFC00-0602-42E2-9D70-9D85834AC9E0}" sibTransId="{44E2C9E8-E92F-4A3F-8C50-4A6C91DB1D19}"/>
    <dgm:cxn modelId="{14A76FD1-B051-476C-B4F9-0B58A21BA960}" srcId="{04A8197B-7765-491C-880D-22539FEE1EFD}" destId="{B431227B-B541-4642-83E7-7DF22E80F036}" srcOrd="3" destOrd="0" parTransId="{26C6D343-D65D-4934-8035-AB978911EA2F}" sibTransId="{A48880EB-3B38-4CA3-9A86-5ED29379DAE8}"/>
    <dgm:cxn modelId="{78AD88D6-71C3-4AC9-8E60-B7E772B85983}" srcId="{8D4862F1-453E-427F-9A0B-63618D8D076F}" destId="{F7F28E37-26C3-409C-8938-DD096B0F754F}" srcOrd="0" destOrd="0" parTransId="{CCB7CC31-0226-460A-8582-98EF9DC88290}" sibTransId="{ADAF26C4-58CF-468B-964E-FB4550048281}"/>
    <dgm:cxn modelId="{56CC35DD-0264-4C2E-B7DC-80A3D380947D}" srcId="{04A8197B-7765-491C-880D-22539FEE1EFD}" destId="{8D4862F1-453E-427F-9A0B-63618D8D076F}" srcOrd="6" destOrd="0" parTransId="{E918B83B-B994-41A6-A70A-82181A5E852E}" sibTransId="{7EFC780C-33CA-47AB-BB54-9B8A92CDFDD0}"/>
    <dgm:cxn modelId="{A9EC25E9-D998-4E4D-B001-8F412F92D5FC}" type="presOf" srcId="{8D4862F1-453E-427F-9A0B-63618D8D076F}" destId="{1549B2CB-610C-4214-8C4D-DF0F5C1B3D06}" srcOrd="0" destOrd="0" presId="urn:microsoft.com/office/officeart/2005/8/layout/default"/>
    <dgm:cxn modelId="{64D8C8EE-BAB4-449F-A0BF-D928B22B81E2}" srcId="{04A8197B-7765-491C-880D-22539FEE1EFD}" destId="{F4753566-76A1-41BA-8ECB-0993C9F426BE}" srcOrd="5" destOrd="0" parTransId="{3A5B9CE9-10C9-439F-8EDE-F6CC5E1658AA}" sibTransId="{42F9D2EC-1E41-494A-9148-E31B9F2AEE34}"/>
    <dgm:cxn modelId="{4C06F8F1-E9F0-412A-9393-CC23248B466D}" type="presOf" srcId="{D2AABDE6-6B66-4294-81CC-E49C40B4974C}" destId="{A4AB255E-6D6D-4617-A0E1-E34003311270}" srcOrd="0" destOrd="1" presId="urn:microsoft.com/office/officeart/2005/8/layout/default"/>
    <dgm:cxn modelId="{EE04BDF3-A8FC-41FE-BAC6-E16675EA199D}" type="presOf" srcId="{E26E9B5F-E18C-4709-818F-2A5F2ECB52FE}" destId="{F18F01DF-DB44-43E9-9CD4-FD8C376CEE0F}" srcOrd="0" destOrd="1" presId="urn:microsoft.com/office/officeart/2005/8/layout/default"/>
    <dgm:cxn modelId="{95B482F5-83EF-4B9A-9F5D-8280208B43F9}" type="presOf" srcId="{32CF3FF0-3860-4559-A645-EC7FED0DA350}" destId="{A4AB255E-6D6D-4617-A0E1-E34003311270}" srcOrd="0" destOrd="0" presId="urn:microsoft.com/office/officeart/2005/8/layout/default"/>
    <dgm:cxn modelId="{22BC0BF9-372F-4C04-8E91-27C0A0FD2764}" type="presOf" srcId="{1C28526E-69AE-47DC-AD4E-76FFD58F4840}" destId="{A37C7459-5500-46CF-928C-D9D2330CE108}" srcOrd="0" destOrd="1" presId="urn:microsoft.com/office/officeart/2005/8/layout/default"/>
    <dgm:cxn modelId="{B65CE5FE-9159-4395-95BE-78B5B466D6D7}" type="presOf" srcId="{C46D6D3F-60FB-4B0B-A89E-5F76B3D216B7}" destId="{DCFF17E0-DFA5-43FF-A844-1C7D928BC895}" srcOrd="0" destOrd="1" presId="urn:microsoft.com/office/officeart/2005/8/layout/default"/>
    <dgm:cxn modelId="{3516C959-9CB9-4663-9181-F811CF5E37AA}" type="presParOf" srcId="{686B1F5E-42B6-4751-AA72-4F41F775D403}" destId="{A37C7459-5500-46CF-928C-D9D2330CE108}" srcOrd="0" destOrd="0" presId="urn:microsoft.com/office/officeart/2005/8/layout/default"/>
    <dgm:cxn modelId="{552186D5-95D2-409E-8098-B13B902EB35C}" type="presParOf" srcId="{686B1F5E-42B6-4751-AA72-4F41F775D403}" destId="{14E4575A-C985-4832-A316-A669257CBE0D}" srcOrd="1" destOrd="0" presId="urn:microsoft.com/office/officeart/2005/8/layout/default"/>
    <dgm:cxn modelId="{E27E1428-68CF-41FB-8229-1FC6396A0B84}" type="presParOf" srcId="{686B1F5E-42B6-4751-AA72-4F41F775D403}" destId="{720CB8FB-A8C1-4069-9ABC-D5D21B8C5696}" srcOrd="2" destOrd="0" presId="urn:microsoft.com/office/officeart/2005/8/layout/default"/>
    <dgm:cxn modelId="{F60A5034-F240-45E1-BB2D-EBE261D9EFAC}" type="presParOf" srcId="{686B1F5E-42B6-4751-AA72-4F41F775D403}" destId="{351F198C-E21C-4DBD-92E0-D1FAF8559B1B}" srcOrd="3" destOrd="0" presId="urn:microsoft.com/office/officeart/2005/8/layout/default"/>
    <dgm:cxn modelId="{176598B9-AD0E-441D-82C3-3823F7CB536C}" type="presParOf" srcId="{686B1F5E-42B6-4751-AA72-4F41F775D403}" destId="{CF3030CF-1C00-4389-BF31-AFB14389828A}" srcOrd="4" destOrd="0" presId="urn:microsoft.com/office/officeart/2005/8/layout/default"/>
    <dgm:cxn modelId="{636D8E3E-B018-49F2-9F1E-BBC3A051F6E6}" type="presParOf" srcId="{686B1F5E-42B6-4751-AA72-4F41F775D403}" destId="{D26EB314-A8EE-4967-A947-3151E396CA22}" srcOrd="5" destOrd="0" presId="urn:microsoft.com/office/officeart/2005/8/layout/default"/>
    <dgm:cxn modelId="{D34FED05-DD48-442E-99E1-1AB89008FD37}" type="presParOf" srcId="{686B1F5E-42B6-4751-AA72-4F41F775D403}" destId="{9D29D30E-5373-411B-803C-E85200445BA7}" srcOrd="6" destOrd="0" presId="urn:microsoft.com/office/officeart/2005/8/layout/default"/>
    <dgm:cxn modelId="{4481A722-305E-4EF9-B51D-6957A3E042D5}" type="presParOf" srcId="{686B1F5E-42B6-4751-AA72-4F41F775D403}" destId="{795E2DEA-53B8-47B5-A80C-AC9FC6042C56}" srcOrd="7" destOrd="0" presId="urn:microsoft.com/office/officeart/2005/8/layout/default"/>
    <dgm:cxn modelId="{780A1660-BC78-4464-B332-FE39CE621E8B}" type="presParOf" srcId="{686B1F5E-42B6-4751-AA72-4F41F775D403}" destId="{F18F01DF-DB44-43E9-9CD4-FD8C376CEE0F}" srcOrd="8" destOrd="0" presId="urn:microsoft.com/office/officeart/2005/8/layout/default"/>
    <dgm:cxn modelId="{710DEFA5-871D-4980-81ED-C2AA04ACAC0E}" type="presParOf" srcId="{686B1F5E-42B6-4751-AA72-4F41F775D403}" destId="{AC639121-C3F2-41CA-87CB-C56CD772C193}" srcOrd="9" destOrd="0" presId="urn:microsoft.com/office/officeart/2005/8/layout/default"/>
    <dgm:cxn modelId="{A4DCD342-5CA0-4093-B6B3-D72BC0F667BB}" type="presParOf" srcId="{686B1F5E-42B6-4751-AA72-4F41F775D403}" destId="{F651B374-353E-41B0-9705-C60BCD4BF3A1}" srcOrd="10" destOrd="0" presId="urn:microsoft.com/office/officeart/2005/8/layout/default"/>
    <dgm:cxn modelId="{10A158E5-8E88-4F9B-B483-131ED6555D3A}" type="presParOf" srcId="{686B1F5E-42B6-4751-AA72-4F41F775D403}" destId="{3921056B-69C1-4C13-B62E-A3DF4D549964}" srcOrd="11" destOrd="0" presId="urn:microsoft.com/office/officeart/2005/8/layout/default"/>
    <dgm:cxn modelId="{B0EB31EB-A76E-4646-8035-8E59EDF536E9}" type="presParOf" srcId="{686B1F5E-42B6-4751-AA72-4F41F775D403}" destId="{1549B2CB-610C-4214-8C4D-DF0F5C1B3D06}" srcOrd="12" destOrd="0" presId="urn:microsoft.com/office/officeart/2005/8/layout/default"/>
    <dgm:cxn modelId="{C3EB84FB-5982-4E91-9F7D-8D535D6EE075}" type="presParOf" srcId="{686B1F5E-42B6-4751-AA72-4F41F775D403}" destId="{CED176F6-FD9C-4043-95E7-881E53F75888}" srcOrd="13" destOrd="0" presId="urn:microsoft.com/office/officeart/2005/8/layout/default"/>
    <dgm:cxn modelId="{7E95DCD8-F835-4C08-8C9D-1F34315C9275}" type="presParOf" srcId="{686B1F5E-42B6-4751-AA72-4F41F775D403}" destId="{A20F2812-348E-446A-AAA4-9D9731EC47C3}" srcOrd="14" destOrd="0" presId="urn:microsoft.com/office/officeart/2005/8/layout/default"/>
    <dgm:cxn modelId="{1F159213-7CEB-4B9C-ADED-B2F50A2ABACE}" type="presParOf" srcId="{686B1F5E-42B6-4751-AA72-4F41F775D403}" destId="{5EE1CC5A-2EA3-424A-BFE7-08F85FF38505}" srcOrd="15" destOrd="0" presId="urn:microsoft.com/office/officeart/2005/8/layout/default"/>
    <dgm:cxn modelId="{4B770916-C079-417E-9A35-B393FFD2F851}" type="presParOf" srcId="{686B1F5E-42B6-4751-AA72-4F41F775D403}" destId="{77742158-3C27-438B-9527-28292A2E15FA}" srcOrd="16" destOrd="0" presId="urn:microsoft.com/office/officeart/2005/8/layout/default"/>
    <dgm:cxn modelId="{E2E051E3-D8FB-46E7-9D99-89FB84BB28AD}" type="presParOf" srcId="{686B1F5E-42B6-4751-AA72-4F41F775D403}" destId="{F49F87DA-EBCB-464B-9931-E36EAB77EC56}" srcOrd="17" destOrd="0" presId="urn:microsoft.com/office/officeart/2005/8/layout/default"/>
    <dgm:cxn modelId="{E32DC7A1-7DF8-4341-8F8F-8C7A44EBE7D2}" type="presParOf" srcId="{686B1F5E-42B6-4751-AA72-4F41F775D403}" destId="{72C31883-A519-4CEF-96AA-80B496147B6C}" srcOrd="18" destOrd="0" presId="urn:microsoft.com/office/officeart/2005/8/layout/default"/>
    <dgm:cxn modelId="{5BCF2751-4C3D-454B-ACD2-75DF60E1C689}" type="presParOf" srcId="{686B1F5E-42B6-4751-AA72-4F41F775D403}" destId="{1CF4FFDD-19CD-49FF-AE34-07C0AA71187E}" srcOrd="19" destOrd="0" presId="urn:microsoft.com/office/officeart/2005/8/layout/default"/>
    <dgm:cxn modelId="{036D7583-9D12-43CA-A69F-82B5B66942CB}" type="presParOf" srcId="{686B1F5E-42B6-4751-AA72-4F41F775D403}" destId="{BD341D2A-DFE0-4543-8484-170CD1B9B8F4}" srcOrd="20" destOrd="0" presId="urn:microsoft.com/office/officeart/2005/8/layout/default"/>
    <dgm:cxn modelId="{1B2B190F-DA8A-4084-93A6-7D89F0D7DDBF}" type="presParOf" srcId="{686B1F5E-42B6-4751-AA72-4F41F775D403}" destId="{33CC67F0-9320-4002-A241-1AEF8E549B24}" srcOrd="21" destOrd="0" presId="urn:microsoft.com/office/officeart/2005/8/layout/default"/>
    <dgm:cxn modelId="{18DAE383-9B22-4EC3-BFE1-7FAA86EDCAED}" type="presParOf" srcId="{686B1F5E-42B6-4751-AA72-4F41F775D403}" destId="{37E2845B-F1B3-4D80-A650-46FF24253306}" srcOrd="22" destOrd="0" presId="urn:microsoft.com/office/officeart/2005/8/layout/default"/>
    <dgm:cxn modelId="{4A6C5ACD-AF9C-4B9B-9CD4-F03B95633757}" type="presParOf" srcId="{686B1F5E-42B6-4751-AA72-4F41F775D403}" destId="{9C52F069-05CF-4437-8E6D-AA0826E6381B}" srcOrd="23" destOrd="0" presId="urn:microsoft.com/office/officeart/2005/8/layout/default"/>
    <dgm:cxn modelId="{BE29EEF8-DA13-4B27-A2CF-34FF43121C40}" type="presParOf" srcId="{686B1F5E-42B6-4751-AA72-4F41F775D403}" destId="{DCFF17E0-DFA5-43FF-A844-1C7D928BC895}" srcOrd="24" destOrd="0" presId="urn:microsoft.com/office/officeart/2005/8/layout/default"/>
    <dgm:cxn modelId="{C4822912-9B73-442E-9105-1C2E1EBAC6ED}" type="presParOf" srcId="{686B1F5E-42B6-4751-AA72-4F41F775D403}" destId="{50FEB975-7C8C-4134-9C53-B82A90ECC526}" srcOrd="25" destOrd="0" presId="urn:microsoft.com/office/officeart/2005/8/layout/default"/>
    <dgm:cxn modelId="{B8ED97E4-3CC0-40D1-9414-02D16302A566}" type="presParOf" srcId="{686B1F5E-42B6-4751-AA72-4F41F775D403}" destId="{797A8EBC-577B-4181-9D54-D5C6966E8119}" srcOrd="26" destOrd="0" presId="urn:microsoft.com/office/officeart/2005/8/layout/default"/>
    <dgm:cxn modelId="{631C335A-6A0D-49B4-9B9E-11EBAE0A4CBB}" type="presParOf" srcId="{686B1F5E-42B6-4751-AA72-4F41F775D403}" destId="{140F9296-1848-456F-90D3-82CADF3CB8A3}" srcOrd="27" destOrd="0" presId="urn:microsoft.com/office/officeart/2005/8/layout/default"/>
    <dgm:cxn modelId="{4A6F248C-661A-46AC-B8C5-58DB9967EBA3}" type="presParOf" srcId="{686B1F5E-42B6-4751-AA72-4F41F775D403}" destId="{FBC46E0C-9221-4BA2-BBB1-D471820F8270}" srcOrd="28" destOrd="0" presId="urn:microsoft.com/office/officeart/2005/8/layout/default"/>
    <dgm:cxn modelId="{42091AF3-FF63-4ACF-BB38-292FEB4A013F}" type="presParOf" srcId="{686B1F5E-42B6-4751-AA72-4F41F775D403}" destId="{425AFACF-60C5-4EAA-B8AE-73BC3800F485}" srcOrd="29" destOrd="0" presId="urn:microsoft.com/office/officeart/2005/8/layout/default"/>
    <dgm:cxn modelId="{19D46AC4-D5F1-4302-81A7-644AE7E05E1C}" type="presParOf" srcId="{686B1F5E-42B6-4751-AA72-4F41F775D403}" destId="{A4AB255E-6D6D-4617-A0E1-E34003311270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C7459-5500-46CF-928C-D9D2330CE108}">
      <dsp:nvSpPr>
        <dsp:cNvPr id="0" name=""/>
        <dsp:cNvSpPr/>
      </dsp:nvSpPr>
      <dsp:spPr>
        <a:xfrm>
          <a:off x="1521451" y="5488"/>
          <a:ext cx="3439045" cy="20634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check_sensor_data</a:t>
          </a:r>
          <a:r>
            <a:rPr lang="en-US" sz="2400" b="1" kern="1200" dirty="0"/>
            <a:t>() </a:t>
          </a:r>
          <a:r>
            <a:rPr lang="en-US" sz="2400" kern="1200" dirty="0"/>
            <a:t>: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Monitors the Arduino sensor data and plays a sound if both legs are lifted.</a:t>
          </a:r>
        </a:p>
      </dsp:txBody>
      <dsp:txXfrm>
        <a:off x="1521451" y="5488"/>
        <a:ext cx="3439045" cy="2063427"/>
      </dsp:txXfrm>
    </dsp:sp>
    <dsp:sp modelId="{720CB8FB-A8C1-4069-9ABC-D5D21B8C5696}">
      <dsp:nvSpPr>
        <dsp:cNvPr id="0" name=""/>
        <dsp:cNvSpPr/>
      </dsp:nvSpPr>
      <dsp:spPr>
        <a:xfrm>
          <a:off x="5304401" y="5488"/>
          <a:ext cx="3439045" cy="2063427"/>
        </a:xfrm>
        <a:prstGeom prst="rect">
          <a:avLst/>
        </a:prstGeom>
        <a:solidFill>
          <a:schemeClr val="accent4">
            <a:hueOff val="109696"/>
            <a:satOff val="475"/>
            <a:lumOff val="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speak_text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Uses TTS to speak the specified text.</a:t>
          </a:r>
        </a:p>
      </dsp:txBody>
      <dsp:txXfrm>
        <a:off x="5304401" y="5488"/>
        <a:ext cx="3439045" cy="2063427"/>
      </dsp:txXfrm>
    </dsp:sp>
    <dsp:sp modelId="{CF3030CF-1C00-4389-BF31-AFB14389828A}">
      <dsp:nvSpPr>
        <dsp:cNvPr id="0" name=""/>
        <dsp:cNvSpPr/>
      </dsp:nvSpPr>
      <dsp:spPr>
        <a:xfrm>
          <a:off x="9087352" y="5488"/>
          <a:ext cx="3439045" cy="2063427"/>
        </a:xfrm>
        <a:prstGeom prst="rect">
          <a:avLst/>
        </a:prstGeom>
        <a:solidFill>
          <a:schemeClr val="accent4">
            <a:hueOff val="219391"/>
            <a:satOff val="951"/>
            <a:lumOff val="6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changeToGreen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Changes the color of the red box to green.</a:t>
          </a:r>
        </a:p>
      </dsp:txBody>
      <dsp:txXfrm>
        <a:off x="9087352" y="5488"/>
        <a:ext cx="3439045" cy="2063427"/>
      </dsp:txXfrm>
    </dsp:sp>
    <dsp:sp modelId="{9D29D30E-5373-411B-803C-E85200445BA7}">
      <dsp:nvSpPr>
        <dsp:cNvPr id="0" name=""/>
        <dsp:cNvSpPr/>
      </dsp:nvSpPr>
      <dsp:spPr>
        <a:xfrm>
          <a:off x="12870302" y="5488"/>
          <a:ext cx="3439045" cy="2063427"/>
        </a:xfrm>
        <a:prstGeom prst="rect">
          <a:avLst/>
        </a:prstGeom>
        <a:solidFill>
          <a:schemeClr val="accent4">
            <a:hueOff val="329087"/>
            <a:satOff val="1426"/>
            <a:lumOff val="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makeInvisible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Hides the red box and triggers goal instructions after a small delay.</a:t>
          </a:r>
        </a:p>
      </dsp:txBody>
      <dsp:txXfrm>
        <a:off x="12870302" y="5488"/>
        <a:ext cx="3439045" cy="2063427"/>
      </dsp:txXfrm>
    </dsp:sp>
    <dsp:sp modelId="{F18F01DF-DB44-43E9-9CD4-FD8C376CEE0F}">
      <dsp:nvSpPr>
        <dsp:cNvPr id="0" name=""/>
        <dsp:cNvSpPr/>
      </dsp:nvSpPr>
      <dsp:spPr>
        <a:xfrm>
          <a:off x="1521451" y="2412820"/>
          <a:ext cx="3439045" cy="2063427"/>
        </a:xfrm>
        <a:prstGeom prst="rect">
          <a:avLst/>
        </a:prstGeom>
        <a:solidFill>
          <a:schemeClr val="accent4">
            <a:hueOff val="438783"/>
            <a:satOff val="1902"/>
            <a:lumOff val="1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speakGoalInstruction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Provides instructions to the player about following the arrow and staying in the goal area.</a:t>
          </a:r>
        </a:p>
      </dsp:txBody>
      <dsp:txXfrm>
        <a:off x="1521451" y="2412820"/>
        <a:ext cx="3439045" cy="2063427"/>
      </dsp:txXfrm>
    </dsp:sp>
    <dsp:sp modelId="{F651B374-353E-41B0-9705-C60BCD4BF3A1}">
      <dsp:nvSpPr>
        <dsp:cNvPr id="0" name=""/>
        <dsp:cNvSpPr/>
      </dsp:nvSpPr>
      <dsp:spPr>
        <a:xfrm>
          <a:off x="5304401" y="2412820"/>
          <a:ext cx="3439045" cy="2063427"/>
        </a:xfrm>
        <a:prstGeom prst="rect">
          <a:avLst/>
        </a:prstGeom>
        <a:solidFill>
          <a:schemeClr val="accent4">
            <a:hueOff val="548478"/>
            <a:satOff val="2377"/>
            <a:lumOff val="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initializeGame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Randomly selects an initial game level.</a:t>
          </a:r>
        </a:p>
      </dsp:txBody>
      <dsp:txXfrm>
        <a:off x="5304401" y="2412820"/>
        <a:ext cx="3439045" cy="2063427"/>
      </dsp:txXfrm>
    </dsp:sp>
    <dsp:sp modelId="{1549B2CB-610C-4214-8C4D-DF0F5C1B3D06}">
      <dsp:nvSpPr>
        <dsp:cNvPr id="0" name=""/>
        <dsp:cNvSpPr/>
      </dsp:nvSpPr>
      <dsp:spPr>
        <a:xfrm>
          <a:off x="9087352" y="2412820"/>
          <a:ext cx="3439045" cy="2063427"/>
        </a:xfrm>
        <a:prstGeom prst="rect">
          <a:avLst/>
        </a:prstGeom>
        <a:solidFill>
          <a:schemeClr val="accent4">
            <a:hueOff val="658174"/>
            <a:satOff val="2853"/>
            <a:lumOff val="1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setupLevel</a:t>
          </a:r>
          <a:r>
            <a:rPr lang="en-US" sz="2400" b="1" kern="1200" dirty="0"/>
            <a:t>(level):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Sets up the game environment based on the chosen level.</a:t>
          </a:r>
        </a:p>
      </dsp:txBody>
      <dsp:txXfrm>
        <a:off x="9087352" y="2412820"/>
        <a:ext cx="3439045" cy="2063427"/>
      </dsp:txXfrm>
    </dsp:sp>
    <dsp:sp modelId="{A20F2812-348E-446A-AAA4-9D9731EC47C3}">
      <dsp:nvSpPr>
        <dsp:cNvPr id="0" name=""/>
        <dsp:cNvSpPr/>
      </dsp:nvSpPr>
      <dsp:spPr>
        <a:xfrm>
          <a:off x="12870302" y="2412820"/>
          <a:ext cx="3439045" cy="2063427"/>
        </a:xfrm>
        <a:prstGeom prst="rect">
          <a:avLst/>
        </a:prstGeom>
        <a:solidFill>
          <a:schemeClr val="accent4">
            <a:hueOff val="767869"/>
            <a:satOff val="3328"/>
            <a:lumOff val="2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setupGame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Randomizes the order of tasks (goal positions).</a:t>
          </a:r>
        </a:p>
      </dsp:txBody>
      <dsp:txXfrm>
        <a:off x="12870302" y="2412820"/>
        <a:ext cx="3439045" cy="2063427"/>
      </dsp:txXfrm>
    </dsp:sp>
    <dsp:sp modelId="{77742158-3C27-438B-9527-28292A2E15FA}">
      <dsp:nvSpPr>
        <dsp:cNvPr id="0" name=""/>
        <dsp:cNvSpPr/>
      </dsp:nvSpPr>
      <dsp:spPr>
        <a:xfrm>
          <a:off x="1521451" y="4820152"/>
          <a:ext cx="3439045" cy="2063427"/>
        </a:xfrm>
        <a:prstGeom prst="rect">
          <a:avLst/>
        </a:prstGeom>
        <a:solidFill>
          <a:schemeClr val="accent4">
            <a:hueOff val="877565"/>
            <a:satOff val="3804"/>
            <a:lumOff val="25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checkGoal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Core function to check the ball's position in relation to the goals and maintain game state. It manages scoring and logs gameplay data.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ball is inside the goal then 100 points and if ball is outside then 60 points.</a:t>
          </a:r>
        </a:p>
      </dsp:txBody>
      <dsp:txXfrm>
        <a:off x="1521451" y="4820152"/>
        <a:ext cx="3439045" cy="2063427"/>
      </dsp:txXfrm>
    </dsp:sp>
    <dsp:sp modelId="{72C31883-A519-4CEF-96AA-80B496147B6C}">
      <dsp:nvSpPr>
        <dsp:cNvPr id="0" name=""/>
        <dsp:cNvSpPr/>
      </dsp:nvSpPr>
      <dsp:spPr>
        <a:xfrm>
          <a:off x="5304401" y="4820152"/>
          <a:ext cx="3439045" cy="2063427"/>
        </a:xfrm>
        <a:prstGeom prst="rect">
          <a:avLst/>
        </a:prstGeom>
        <a:solidFill>
          <a:schemeClr val="accent4">
            <a:hueOff val="987261"/>
            <a:satOff val="4279"/>
            <a:lumOff val="2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updateBallPosition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Updates the ball's position based on mouse input, while ensuring that movement is disabled during breaks.</a:t>
          </a:r>
        </a:p>
      </dsp:txBody>
      <dsp:txXfrm>
        <a:off x="5304401" y="4820152"/>
        <a:ext cx="3439045" cy="2063427"/>
      </dsp:txXfrm>
    </dsp:sp>
    <dsp:sp modelId="{BD341D2A-DFE0-4543-8484-170CD1B9B8F4}">
      <dsp:nvSpPr>
        <dsp:cNvPr id="0" name=""/>
        <dsp:cNvSpPr/>
      </dsp:nvSpPr>
      <dsp:spPr>
        <a:xfrm>
          <a:off x="9087352" y="4820152"/>
          <a:ext cx="3439045" cy="2063427"/>
        </a:xfrm>
        <a:prstGeom prst="rect">
          <a:avLst/>
        </a:prstGeom>
        <a:solidFill>
          <a:schemeClr val="accent4">
            <a:hueOff val="1096956"/>
            <a:satOff val="4755"/>
            <a:lumOff val="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startBreak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Initiates a brief break, resets the ball position, and pauses the game.</a:t>
          </a:r>
        </a:p>
      </dsp:txBody>
      <dsp:txXfrm>
        <a:off x="9087352" y="4820152"/>
        <a:ext cx="3439045" cy="2063427"/>
      </dsp:txXfrm>
    </dsp:sp>
    <dsp:sp modelId="{37E2845B-F1B3-4D80-A650-46FF24253306}">
      <dsp:nvSpPr>
        <dsp:cNvPr id="0" name=""/>
        <dsp:cNvSpPr/>
      </dsp:nvSpPr>
      <dsp:spPr>
        <a:xfrm>
          <a:off x="12870302" y="4820152"/>
          <a:ext cx="3439045" cy="2063427"/>
        </a:xfrm>
        <a:prstGeom prst="rect">
          <a:avLst/>
        </a:prstGeom>
        <a:solidFill>
          <a:schemeClr val="accent4">
            <a:hueOff val="1206652"/>
            <a:satOff val="5230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pauseBallInGoal</a:t>
          </a:r>
          <a:r>
            <a:rPr lang="en-US" sz="2400" b="1" kern="1200" dirty="0"/>
            <a:t>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Pauses the ball in the goal area after scoring.</a:t>
          </a:r>
        </a:p>
      </dsp:txBody>
      <dsp:txXfrm>
        <a:off x="12870302" y="4820152"/>
        <a:ext cx="3439045" cy="2063427"/>
      </dsp:txXfrm>
    </dsp:sp>
    <dsp:sp modelId="{DCFF17E0-DFA5-43FF-A844-1C7D928BC895}">
      <dsp:nvSpPr>
        <dsp:cNvPr id="0" name=""/>
        <dsp:cNvSpPr/>
      </dsp:nvSpPr>
      <dsp:spPr>
        <a:xfrm>
          <a:off x="1521451" y="7227484"/>
          <a:ext cx="3439045" cy="2063427"/>
        </a:xfrm>
        <a:prstGeom prst="rect">
          <a:avLst/>
        </a:prstGeom>
        <a:solidFill>
          <a:schemeClr val="accent4">
            <a:hueOff val="1316347"/>
            <a:satOff val="5706"/>
            <a:lumOff val="3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/>
            <a:t>resetBallPosition</a:t>
          </a:r>
          <a:r>
            <a:rPr lang="en-US" sz="2400" b="1" kern="1200" dirty="0"/>
            <a:t>():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Resets the ball's position to the center of the field and disables movement.</a:t>
          </a:r>
        </a:p>
      </dsp:txBody>
      <dsp:txXfrm>
        <a:off x="1521451" y="7227484"/>
        <a:ext cx="3439045" cy="2063427"/>
      </dsp:txXfrm>
    </dsp:sp>
    <dsp:sp modelId="{797A8EBC-577B-4181-9D54-D5C6966E8119}">
      <dsp:nvSpPr>
        <dsp:cNvPr id="0" name=""/>
        <dsp:cNvSpPr/>
      </dsp:nvSpPr>
      <dsp:spPr>
        <a:xfrm>
          <a:off x="5304401" y="7227484"/>
          <a:ext cx="3439045" cy="2063427"/>
        </a:xfrm>
        <a:prstGeom prst="rect">
          <a:avLst/>
        </a:prstGeom>
        <a:solidFill>
          <a:schemeClr val="accent4">
            <a:hueOff val="1426043"/>
            <a:satOff val="6181"/>
            <a:lumOff val="4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switchToLevel1():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Switches back to Level 1, making the respective game objects visible, while hiding Level 2 objects.</a:t>
          </a:r>
        </a:p>
      </dsp:txBody>
      <dsp:txXfrm>
        <a:off x="5304401" y="7227484"/>
        <a:ext cx="3439045" cy="2063427"/>
      </dsp:txXfrm>
    </dsp:sp>
    <dsp:sp modelId="{FBC46E0C-9221-4BA2-BBB1-D471820F8270}">
      <dsp:nvSpPr>
        <dsp:cNvPr id="0" name=""/>
        <dsp:cNvSpPr/>
      </dsp:nvSpPr>
      <dsp:spPr>
        <a:xfrm>
          <a:off x="9087352" y="7227484"/>
          <a:ext cx="3439045" cy="2063427"/>
        </a:xfrm>
        <a:prstGeom prst="rect">
          <a:avLst/>
        </a:prstGeom>
        <a:solidFill>
          <a:schemeClr val="accent4">
            <a:hueOff val="1535739"/>
            <a:satOff val="6657"/>
            <a:lumOff val="4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switchToLevel2(): 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Changes the game to Level 2 by hiding Level 1 objects and showing Level 2 objects.</a:t>
          </a:r>
        </a:p>
      </dsp:txBody>
      <dsp:txXfrm>
        <a:off x="9087352" y="7227484"/>
        <a:ext cx="3439045" cy="2063427"/>
      </dsp:txXfrm>
    </dsp:sp>
    <dsp:sp modelId="{A4AB255E-6D6D-4617-A0E1-E34003311270}">
      <dsp:nvSpPr>
        <dsp:cNvPr id="0" name=""/>
        <dsp:cNvSpPr/>
      </dsp:nvSpPr>
      <dsp:spPr>
        <a:xfrm>
          <a:off x="12870302" y="7227484"/>
          <a:ext cx="3439045" cy="2063427"/>
        </a:xfrm>
        <a:prstGeom prst="rect">
          <a:avLst/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setupLevel2():</a:t>
          </a: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Configures the game environment also incorporating larger goalposts and boundaries for Level 2 play.</a:t>
          </a:r>
        </a:p>
      </dsp:txBody>
      <dsp:txXfrm>
        <a:off x="12870302" y="7227484"/>
        <a:ext cx="3439045" cy="2063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31790-4BC4-4D67-8899-02B911FD6132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B68A4-D1E6-4241-83BF-CD08FCBF40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8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slide" Target="slide15.xml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1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hyperlink" Target="Virtual%20Environment%20of%20the%20Game.mkv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Leg%20lift%20detection%20system.mp4" TargetMode="External"/><Relationship Id="rId5" Type="http://schemas.openxmlformats.org/officeDocument/2006/relationships/image" Target="../media/image42.png"/><Relationship Id="rId4" Type="http://schemas.openxmlformats.org/officeDocument/2006/relationships/hyperlink" Target="Posture%20measurement%20system.mp4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1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2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slide" Target="slide5.xml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svg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10" Type="http://schemas.openxmlformats.org/officeDocument/2006/relationships/image" Target="../media/image16.jpeg"/><Relationship Id="rId4" Type="http://schemas.openxmlformats.org/officeDocument/2006/relationships/image" Target="../media/image20.pn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slide" Target="slide7.xml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9.svg"/><Relationship Id="rId7" Type="http://schemas.openxmlformats.org/officeDocument/2006/relationships/image" Target="../media/image2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2.jpeg"/><Relationship Id="rId10" Type="http://schemas.openxmlformats.org/officeDocument/2006/relationships/image" Target="../media/image28.sv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slide" Target="slide9.xml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9832" cy="1773784"/>
            </a:xfrm>
            <a:custGeom>
              <a:avLst/>
              <a:gdLst/>
              <a:ahLst/>
              <a:cxnLst/>
              <a:rect l="l" t="t" r="r" b="b"/>
              <a:pathLst>
                <a:path w="279832" h="1773784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14384" cy="609600"/>
            </a:xfrm>
            <a:custGeom>
              <a:avLst/>
              <a:gdLst/>
              <a:ahLst/>
              <a:cxnLst/>
              <a:rect l="l" t="t" r="r" b="b"/>
              <a:pathLst>
                <a:path w="1614384" h="609600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54669" cy="377249"/>
            </a:xfrm>
            <a:custGeom>
              <a:avLst/>
              <a:gdLst/>
              <a:ahLst/>
              <a:cxnLst/>
              <a:rect l="l" t="t" r="r" b="b"/>
              <a:pathLst>
                <a:path w="2454669" h="37724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7091654">
            <a:off x="9086695" y="955891"/>
            <a:ext cx="4138086" cy="589796"/>
            <a:chOff x="0" y="0"/>
            <a:chExt cx="2646825" cy="3772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9832" cy="1761067"/>
            </a:xfrm>
            <a:custGeom>
              <a:avLst/>
              <a:gdLst/>
              <a:ahLst/>
              <a:cxnLst/>
              <a:rect l="l" t="t" r="r" b="b"/>
              <a:pathLst>
                <a:path w="279832" h="1761067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5120640"/>
            <a:ext cx="6890620" cy="58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 spc="748" dirty="0">
                <a:solidFill>
                  <a:srgbClr val="FFC000"/>
                </a:solidFill>
                <a:latin typeface="Poppins"/>
                <a:ea typeface="Poppins"/>
                <a:cs typeface="Poppins"/>
                <a:sym typeface="Poppins"/>
              </a:rPr>
              <a:t>EE299 - 2025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9907" y="2280350"/>
            <a:ext cx="8115300" cy="2544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</a:t>
            </a:r>
          </a:p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COURSE </a:t>
            </a:r>
          </a:p>
        </p:txBody>
      </p:sp>
      <p:grpSp>
        <p:nvGrpSpPr>
          <p:cNvPr id="28" name="Group 28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2" name="TextBox 25">
            <a:extLst>
              <a:ext uri="{FF2B5EF4-FFF2-40B4-BE49-F238E27FC236}">
                <a16:creationId xmlns:a16="http://schemas.microsoft.com/office/drawing/2014/main" id="{F0E30E1E-2AAA-1E0A-C31B-4677DBC2843F}"/>
              </a:ext>
            </a:extLst>
          </p:cNvPr>
          <p:cNvSpPr txBox="1"/>
          <p:nvPr/>
        </p:nvSpPr>
        <p:spPr>
          <a:xfrm>
            <a:off x="1045141" y="7971746"/>
            <a:ext cx="3848100" cy="858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495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Presented by:</a:t>
            </a:r>
            <a:r>
              <a:rPr lang="en-US" sz="2499" dirty="0">
                <a:solidFill>
                  <a:srgbClr val="004957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4957"/>
                </a:solidFill>
                <a:latin typeface="HK Grotesk"/>
                <a:ea typeface="HK Grotesk"/>
                <a:cs typeface="HK Grotesk"/>
                <a:sym typeface="HK Grotesk"/>
              </a:rPr>
              <a:t>Arnav Jagtap</a:t>
            </a: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B699FEC7-808F-0C7C-5722-1478973DD522}"/>
              </a:ext>
            </a:extLst>
          </p:cNvPr>
          <p:cNvSpPr txBox="1"/>
          <p:nvPr/>
        </p:nvSpPr>
        <p:spPr>
          <a:xfrm>
            <a:off x="1045141" y="6419664"/>
            <a:ext cx="3848100" cy="858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4957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Project Supervisor:</a:t>
            </a:r>
            <a:r>
              <a:rPr lang="en-US" sz="2499" dirty="0">
                <a:solidFill>
                  <a:srgbClr val="004957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004957"/>
                </a:solidFill>
                <a:latin typeface="HK Grotesk"/>
                <a:ea typeface="HK Grotesk"/>
                <a:cs typeface="HK Grotesk"/>
                <a:sym typeface="HK Grotesk"/>
              </a:rPr>
              <a:t>Prof. Uttama Lahiri </a:t>
            </a:r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23F68024-8555-FEC2-2CA8-7E2F3CDF7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350" y="1313374"/>
            <a:ext cx="596265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extBox 2">
            <a:extLst>
              <a:ext uri="{FF2B5EF4-FFF2-40B4-BE49-F238E27FC236}">
                <a16:creationId xmlns:a16="http://schemas.microsoft.com/office/drawing/2014/main" id="{E6F5E8F6-785F-931E-8D8F-DE1D5C14AD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0700279"/>
              </p:ext>
            </p:extLst>
          </p:nvPr>
        </p:nvGraphicFramePr>
        <p:xfrm>
          <a:off x="228600" y="419100"/>
          <a:ext cx="17830800" cy="929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5330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3246" y="916092"/>
            <a:ext cx="1139427" cy="8566447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6655" y="514618"/>
            <a:ext cx="723981" cy="8282121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DABD-FFFB-B745-276E-3A2665AD78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2" t="8489" r="1" b="5652"/>
          <a:stretch/>
        </p:blipFill>
        <p:spPr bwMode="auto">
          <a:xfrm>
            <a:off x="-4572" y="514618"/>
            <a:ext cx="6945208" cy="6781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2EDD01-EA81-BCB0-4FA2-025E46BBF1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3" r="-1" b="2675"/>
          <a:stretch/>
        </p:blipFill>
        <p:spPr bwMode="auto">
          <a:xfrm>
            <a:off x="7352673" y="1409700"/>
            <a:ext cx="10935327" cy="786344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A6AAD38D-B79B-39F6-EF90-6B94C729AF13}"/>
              </a:ext>
            </a:extLst>
          </p:cNvPr>
          <p:cNvSpPr txBox="1"/>
          <p:nvPr/>
        </p:nvSpPr>
        <p:spPr>
          <a:xfrm>
            <a:off x="780677" y="7746994"/>
            <a:ext cx="5374710" cy="64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Receiver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E84B9496-1261-EF50-F4B7-F7A7947A8CD3}"/>
              </a:ext>
            </a:extLst>
          </p:cNvPr>
          <p:cNvSpPr txBox="1"/>
          <p:nvPr/>
        </p:nvSpPr>
        <p:spPr>
          <a:xfrm>
            <a:off x="11296220" y="9445022"/>
            <a:ext cx="3055090" cy="64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6E3790-9407-9EA5-E114-1AB9FE908DD5}"/>
              </a:ext>
            </a:extLst>
          </p:cNvPr>
          <p:cNvSpPr txBox="1"/>
          <p:nvPr/>
        </p:nvSpPr>
        <p:spPr>
          <a:xfrm>
            <a:off x="7348101" y="392872"/>
            <a:ext cx="1093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2. Wireless Leg Lift Detection System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96F92-DBAB-9C6D-834F-2F7E5C558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3246" y="916092"/>
            <a:ext cx="1139427" cy="8566447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16655" y="514618"/>
            <a:ext cx="723981" cy="8282121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B94E3-1714-ACAE-8AF1-27F012C0D9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8489" r="2064" b="5652"/>
          <a:stretch/>
        </p:blipFill>
        <p:spPr bwMode="auto">
          <a:xfrm>
            <a:off x="-4572" y="574139"/>
            <a:ext cx="6945208" cy="6781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BAFC25-5E95-8688-797D-6CF93B6CE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5" b="7710"/>
          <a:stretch/>
        </p:blipFill>
        <p:spPr bwMode="auto">
          <a:xfrm>
            <a:off x="7352673" y="1409700"/>
            <a:ext cx="8801727" cy="824456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E9E925D7-739A-7F63-BBDD-6CC790FC672B}"/>
              </a:ext>
            </a:extLst>
          </p:cNvPr>
          <p:cNvSpPr txBox="1"/>
          <p:nvPr/>
        </p:nvSpPr>
        <p:spPr>
          <a:xfrm>
            <a:off x="780677" y="8160400"/>
            <a:ext cx="5374710" cy="64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Receiver</a:t>
            </a: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FABA5C0-797C-ABED-2326-0057C4D390FC}"/>
              </a:ext>
            </a:extLst>
          </p:cNvPr>
          <p:cNvSpPr txBox="1"/>
          <p:nvPr/>
        </p:nvSpPr>
        <p:spPr>
          <a:xfrm>
            <a:off x="9906000" y="9482539"/>
            <a:ext cx="3055090" cy="64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3B75E4-1EB3-6161-A037-548E489D6062}"/>
              </a:ext>
            </a:extLst>
          </p:cNvPr>
          <p:cNvSpPr txBox="1"/>
          <p:nvPr/>
        </p:nvSpPr>
        <p:spPr>
          <a:xfrm>
            <a:off x="7348101" y="392872"/>
            <a:ext cx="1093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3. Wireless Posture Measurement System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4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rduino Scale With 5kg Load Cell and HX711 Amplifier : 4 Steps (with  Pictures) - Instructables">
            <a:extLst>
              <a:ext uri="{FF2B5EF4-FFF2-40B4-BE49-F238E27FC236}">
                <a16:creationId xmlns:a16="http://schemas.microsoft.com/office/drawing/2014/main" id="{3BAF1267-32CB-89D5-EEAB-9D45C7E40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5598" y="2974339"/>
            <a:ext cx="7893945" cy="4338320"/>
          </a:xfrm>
          <a:prstGeom prst="rect">
            <a:avLst/>
          </a:prstGeom>
          <a:noFill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11CDCC-8912-0679-DE20-AA0B550F39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t="3877" r="9458" b="5654"/>
          <a:stretch/>
        </p:blipFill>
        <p:spPr>
          <a:xfrm>
            <a:off x="9557508" y="2438399"/>
            <a:ext cx="7577404" cy="541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E983E-E38F-32A0-79E4-A1CEFE60D500}"/>
              </a:ext>
            </a:extLst>
          </p:cNvPr>
          <p:cNvSpPr txBox="1"/>
          <p:nvPr/>
        </p:nvSpPr>
        <p:spPr>
          <a:xfrm>
            <a:off x="4191000" y="1191280"/>
            <a:ext cx="10935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4. Calibration of the Load cell and IMU sensor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16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A5B05-83B4-2C3D-B6BD-D84B1184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06D6B0-76EC-1CCD-63CC-5E8EF897AA1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8B42AAF-A02B-9B89-FE21-6F957DF3C031}"/>
              </a:ext>
            </a:extLst>
          </p:cNvPr>
          <p:cNvGrpSpPr/>
          <p:nvPr/>
        </p:nvGrpSpPr>
        <p:grpSpPr>
          <a:xfrm>
            <a:off x="0" y="3018045"/>
            <a:ext cx="18288000" cy="5173455"/>
            <a:chOff x="0" y="0"/>
            <a:chExt cx="4816593" cy="160547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C9C8E7B-C3E0-59A2-43C5-F338E10FB703}"/>
                </a:ext>
              </a:extLst>
            </p:cNvPr>
            <p:cNvSpPr/>
            <p:nvPr/>
          </p:nvSpPr>
          <p:spPr>
            <a:xfrm>
              <a:off x="0" y="0"/>
              <a:ext cx="4816592" cy="1605473"/>
            </a:xfrm>
            <a:custGeom>
              <a:avLst/>
              <a:gdLst/>
              <a:ahLst/>
              <a:cxnLst/>
              <a:rect l="l" t="t" r="r" b="b"/>
              <a:pathLst>
                <a:path w="4816592" h="1605473">
                  <a:moveTo>
                    <a:pt x="0" y="0"/>
                  </a:moveTo>
                  <a:lnTo>
                    <a:pt x="4816592" y="0"/>
                  </a:lnTo>
                  <a:lnTo>
                    <a:pt x="4816592" y="1605473"/>
                  </a:lnTo>
                  <a:lnTo>
                    <a:pt x="0" y="1605473"/>
                  </a:lnTo>
                  <a:close/>
                </a:path>
              </a:pathLst>
            </a:custGeom>
            <a:solidFill>
              <a:srgbClr val="00768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18A1096-12B2-F1F2-61CC-F4DB5272A982}"/>
                </a:ext>
              </a:extLst>
            </p:cNvPr>
            <p:cNvSpPr txBox="1"/>
            <p:nvPr/>
          </p:nvSpPr>
          <p:spPr>
            <a:xfrm>
              <a:off x="0" y="-47625"/>
              <a:ext cx="4816593" cy="165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DC9CE951-C02D-5412-81E1-6B6AD1EAB5DF}"/>
              </a:ext>
            </a:extLst>
          </p:cNvPr>
          <p:cNvSpPr/>
          <p:nvPr/>
        </p:nvSpPr>
        <p:spPr>
          <a:xfrm>
            <a:off x="1897555" y="452010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51C17E0F-D732-83B6-CEA7-7A13E9A87D9E}"/>
              </a:ext>
            </a:extLst>
          </p:cNvPr>
          <p:cNvSpPr/>
          <p:nvPr/>
        </p:nvSpPr>
        <p:spPr>
          <a:xfrm>
            <a:off x="7581381" y="452010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9CE1BB2-67A1-C8B3-5411-18F99B37CC64}"/>
              </a:ext>
            </a:extLst>
          </p:cNvPr>
          <p:cNvSpPr/>
          <p:nvPr/>
        </p:nvSpPr>
        <p:spPr>
          <a:xfrm>
            <a:off x="1897555" y="5630722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A3CAA81B-8437-177A-7720-A0CFF3FB9B8C}"/>
              </a:ext>
            </a:extLst>
          </p:cNvPr>
          <p:cNvSpPr/>
          <p:nvPr/>
        </p:nvSpPr>
        <p:spPr>
          <a:xfrm>
            <a:off x="7581381" y="5630722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870F89DA-D8A3-1C7E-CCE1-67CA2C1B5078}"/>
              </a:ext>
            </a:extLst>
          </p:cNvPr>
          <p:cNvSpPr/>
          <p:nvPr/>
        </p:nvSpPr>
        <p:spPr>
          <a:xfrm>
            <a:off x="1897555" y="6741344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512C9276-0B23-7E26-2ED7-5CA417B30986}"/>
              </a:ext>
            </a:extLst>
          </p:cNvPr>
          <p:cNvSpPr/>
          <p:nvPr/>
        </p:nvSpPr>
        <p:spPr>
          <a:xfrm>
            <a:off x="7581381" y="6741344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E2565284-174B-3191-3A1A-1D30F25D8C08}"/>
              </a:ext>
            </a:extLst>
          </p:cNvPr>
          <p:cNvSpPr/>
          <p:nvPr/>
        </p:nvSpPr>
        <p:spPr>
          <a:xfrm>
            <a:off x="1897555" y="773513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73DDB4E8-6F40-547F-7677-E83401D95197}"/>
              </a:ext>
            </a:extLst>
          </p:cNvPr>
          <p:cNvSpPr/>
          <p:nvPr/>
        </p:nvSpPr>
        <p:spPr>
          <a:xfrm>
            <a:off x="7581381" y="773513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473566F-689A-8095-044F-5569254366F8}"/>
              </a:ext>
            </a:extLst>
          </p:cNvPr>
          <p:cNvSpPr/>
          <p:nvPr/>
        </p:nvSpPr>
        <p:spPr>
          <a:xfrm flipV="1">
            <a:off x="14049370" y="3018045"/>
            <a:ext cx="4238630" cy="10180820"/>
          </a:xfrm>
          <a:custGeom>
            <a:avLst/>
            <a:gdLst/>
            <a:ahLst/>
            <a:cxnLst/>
            <a:rect l="l" t="t" r="r" b="b"/>
            <a:pathLst>
              <a:path w="4238630" h="10180820">
                <a:moveTo>
                  <a:pt x="0" y="10180820"/>
                </a:moveTo>
                <a:lnTo>
                  <a:pt x="4238630" y="10180820"/>
                </a:lnTo>
                <a:lnTo>
                  <a:pt x="4238630" y="0"/>
                </a:lnTo>
                <a:lnTo>
                  <a:pt x="0" y="0"/>
                </a:lnTo>
                <a:lnTo>
                  <a:pt x="0" y="10180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01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94143C4-22E0-924F-65E1-0CEEA51BE651}"/>
              </a:ext>
            </a:extLst>
          </p:cNvPr>
          <p:cNvSpPr/>
          <p:nvPr/>
        </p:nvSpPr>
        <p:spPr>
          <a:xfrm>
            <a:off x="8425477" y="1121876"/>
            <a:ext cx="1818046" cy="909023"/>
          </a:xfrm>
          <a:custGeom>
            <a:avLst/>
            <a:gdLst/>
            <a:ahLst/>
            <a:cxnLst/>
            <a:rect l="l" t="t" r="r" b="b"/>
            <a:pathLst>
              <a:path w="1818046" h="909023">
                <a:moveTo>
                  <a:pt x="0" y="0"/>
                </a:moveTo>
                <a:lnTo>
                  <a:pt x="1818046" y="0"/>
                </a:lnTo>
                <a:lnTo>
                  <a:pt x="1818046" y="909023"/>
                </a:lnTo>
                <a:lnTo>
                  <a:pt x="0" y="90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456855FA-33E2-4E64-FE6A-E9083F1BCC74}"/>
              </a:ext>
            </a:extLst>
          </p:cNvPr>
          <p:cNvSpPr/>
          <p:nvPr/>
        </p:nvSpPr>
        <p:spPr>
          <a:xfrm>
            <a:off x="13926262" y="-1187893"/>
            <a:ext cx="2617947" cy="2375787"/>
          </a:xfrm>
          <a:custGeom>
            <a:avLst/>
            <a:gdLst/>
            <a:ahLst/>
            <a:cxnLst/>
            <a:rect l="l" t="t" r="r" b="b"/>
            <a:pathLst>
              <a:path w="2617947" h="2375787">
                <a:moveTo>
                  <a:pt x="0" y="0"/>
                </a:moveTo>
                <a:lnTo>
                  <a:pt x="2617947" y="0"/>
                </a:lnTo>
                <a:lnTo>
                  <a:pt x="2617947" y="2375786"/>
                </a:lnTo>
                <a:lnTo>
                  <a:pt x="0" y="237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DFF3C48-2A1B-7EFC-1461-F9EBCF4D716E}"/>
              </a:ext>
            </a:extLst>
          </p:cNvPr>
          <p:cNvSpPr/>
          <p:nvPr/>
        </p:nvSpPr>
        <p:spPr>
          <a:xfrm flipV="1">
            <a:off x="-1421803" y="-2295525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4114800"/>
                </a:moveTo>
                <a:lnTo>
                  <a:pt x="1892808" y="4114800"/>
                </a:lnTo>
                <a:lnTo>
                  <a:pt x="189280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C2AABD5C-9C50-F674-49A4-4EF90BE3A08E}"/>
              </a:ext>
            </a:extLst>
          </p:cNvPr>
          <p:cNvSpPr/>
          <p:nvPr/>
        </p:nvSpPr>
        <p:spPr>
          <a:xfrm>
            <a:off x="16734209" y="7106108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3488E94-6F59-F810-18F0-830D51403BD1}"/>
              </a:ext>
            </a:extLst>
          </p:cNvPr>
          <p:cNvSpPr txBox="1"/>
          <p:nvPr/>
        </p:nvSpPr>
        <p:spPr>
          <a:xfrm>
            <a:off x="8516201" y="3729518"/>
            <a:ext cx="3603096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 and Future Scope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77D7B10-02C4-7340-8A43-C3CCA8CE5476}"/>
              </a:ext>
            </a:extLst>
          </p:cNvPr>
          <p:cNvSpPr txBox="1"/>
          <p:nvPr/>
        </p:nvSpPr>
        <p:spPr>
          <a:xfrm>
            <a:off x="1028700" y="1028700"/>
            <a:ext cx="71583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 dirty="0">
                <a:solidFill>
                  <a:srgbClr val="104852"/>
                </a:solidFill>
                <a:latin typeface="Garet Bold"/>
                <a:ea typeface="Garet Bold"/>
                <a:cs typeface="Garet Bold"/>
                <a:sym typeface="Garet Bold"/>
              </a:rPr>
              <a:t>Table of Contents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8D3F8D8-AC3C-7C3B-C6AE-CE1EB8094031}"/>
              </a:ext>
            </a:extLst>
          </p:cNvPr>
          <p:cNvSpPr txBox="1"/>
          <p:nvPr/>
        </p:nvSpPr>
        <p:spPr>
          <a:xfrm>
            <a:off x="2829067" y="3729518"/>
            <a:ext cx="245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34FDC77-EAEF-9047-2F02-22B749059F3D}"/>
              </a:ext>
            </a:extLst>
          </p:cNvPr>
          <p:cNvSpPr txBox="1"/>
          <p:nvPr/>
        </p:nvSpPr>
        <p:spPr>
          <a:xfrm>
            <a:off x="1897555" y="3695228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D673696C-7BF4-A295-64B7-1DAFD9E5EBC5}"/>
              </a:ext>
            </a:extLst>
          </p:cNvPr>
          <p:cNvSpPr txBox="1"/>
          <p:nvPr/>
        </p:nvSpPr>
        <p:spPr>
          <a:xfrm>
            <a:off x="7581381" y="3695228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4B9D062-3CAF-70DC-BD18-8CB8F7CB45F2}"/>
              </a:ext>
            </a:extLst>
          </p:cNvPr>
          <p:cNvSpPr txBox="1"/>
          <p:nvPr/>
        </p:nvSpPr>
        <p:spPr>
          <a:xfrm>
            <a:off x="1897555" y="4806492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02.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FC5A34C7-249D-17CF-97CB-63A0D4D9170E}"/>
              </a:ext>
            </a:extLst>
          </p:cNvPr>
          <p:cNvSpPr txBox="1"/>
          <p:nvPr/>
        </p:nvSpPr>
        <p:spPr>
          <a:xfrm>
            <a:off x="7581381" y="4806492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06.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8AA87C18-80B9-B5A8-7DB0-88FB0A41763C}"/>
              </a:ext>
            </a:extLst>
          </p:cNvPr>
          <p:cNvSpPr txBox="1"/>
          <p:nvPr/>
        </p:nvSpPr>
        <p:spPr>
          <a:xfrm>
            <a:off x="2829067" y="4840782"/>
            <a:ext cx="366827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 (What?)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67B56A2-B318-AD01-C4FA-755907D1F893}"/>
              </a:ext>
            </a:extLst>
          </p:cNvPr>
          <p:cNvSpPr txBox="1"/>
          <p:nvPr/>
        </p:nvSpPr>
        <p:spPr>
          <a:xfrm>
            <a:off x="2829067" y="5952046"/>
            <a:ext cx="287068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 (Why?)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43A02F-7AED-A40A-031E-3E127E6CE3B5}"/>
              </a:ext>
            </a:extLst>
          </p:cNvPr>
          <p:cNvSpPr txBox="1"/>
          <p:nvPr/>
        </p:nvSpPr>
        <p:spPr>
          <a:xfrm>
            <a:off x="8516201" y="4840782"/>
            <a:ext cx="423465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 and Demonstration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6E59D29A-84DE-FF58-2AAF-DA79906C10F5}"/>
              </a:ext>
            </a:extLst>
          </p:cNvPr>
          <p:cNvSpPr txBox="1"/>
          <p:nvPr/>
        </p:nvSpPr>
        <p:spPr>
          <a:xfrm>
            <a:off x="2829067" y="7063310"/>
            <a:ext cx="3114821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(How?)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C900079E-660C-404C-FE7C-9C8CFFC449DF}"/>
              </a:ext>
            </a:extLst>
          </p:cNvPr>
          <p:cNvSpPr txBox="1"/>
          <p:nvPr/>
        </p:nvSpPr>
        <p:spPr>
          <a:xfrm>
            <a:off x="8516201" y="5948857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83C9E790-2707-521D-2BE4-48BD13103C72}"/>
              </a:ext>
            </a:extLst>
          </p:cNvPr>
          <p:cNvSpPr txBox="1"/>
          <p:nvPr/>
        </p:nvSpPr>
        <p:spPr>
          <a:xfrm>
            <a:off x="8516201" y="7058844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Closing and Q&amp;A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A3EA955-B9C0-E82B-9159-34D90656E0DD}"/>
              </a:ext>
            </a:extLst>
          </p:cNvPr>
          <p:cNvSpPr txBox="1"/>
          <p:nvPr/>
        </p:nvSpPr>
        <p:spPr>
          <a:xfrm>
            <a:off x="1897555" y="5917756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17DCBE01-9B67-FDA7-C645-17FA75F2A647}"/>
              </a:ext>
            </a:extLst>
          </p:cNvPr>
          <p:cNvSpPr txBox="1"/>
          <p:nvPr/>
        </p:nvSpPr>
        <p:spPr>
          <a:xfrm>
            <a:off x="7581381" y="5917756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640EC80E-61A7-5DEC-F02A-6EC2E6836B16}"/>
              </a:ext>
            </a:extLst>
          </p:cNvPr>
          <p:cNvSpPr txBox="1"/>
          <p:nvPr/>
        </p:nvSpPr>
        <p:spPr>
          <a:xfrm>
            <a:off x="1897555" y="7029020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04.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B195FE2F-BDD1-197E-373F-B51AD821F0B7}"/>
              </a:ext>
            </a:extLst>
          </p:cNvPr>
          <p:cNvSpPr txBox="1"/>
          <p:nvPr/>
        </p:nvSpPr>
        <p:spPr>
          <a:xfrm>
            <a:off x="7581381" y="7029020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08.</a:t>
            </a:r>
          </a:p>
        </p:txBody>
      </p:sp>
      <p:sp>
        <p:nvSpPr>
          <p:cNvPr id="44" name="Rectangle: Diagonal Corners Rounded 43">
            <a:hlinkClick r:id="rId11" action="ppaction://hlinksldjump"/>
            <a:extLst>
              <a:ext uri="{FF2B5EF4-FFF2-40B4-BE49-F238E27FC236}">
                <a16:creationId xmlns:a16="http://schemas.microsoft.com/office/drawing/2014/main" id="{16DA65BB-1F82-4006-9E7F-06D5E9E2C0EB}"/>
              </a:ext>
            </a:extLst>
          </p:cNvPr>
          <p:cNvSpPr/>
          <p:nvPr/>
        </p:nvSpPr>
        <p:spPr>
          <a:xfrm>
            <a:off x="7508113" y="3500474"/>
            <a:ext cx="5316012" cy="906450"/>
          </a:xfrm>
          <a:prstGeom prst="round2DiagRect">
            <a:avLst/>
          </a:prstGeom>
          <a:solidFill>
            <a:srgbClr val="FF0000">
              <a:alpha val="20000"/>
            </a:srgbClr>
          </a:solidFill>
          <a:ln w="1047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9450CEAA-7145-9E33-9DDB-DC67C3B6A7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2946203"/>
                  </p:ext>
                </p:extLst>
              </p:nvPr>
            </p:nvGraphicFramePr>
            <p:xfrm>
              <a:off x="12076644" y="3829479"/>
              <a:ext cx="424323" cy="238682"/>
            </p:xfrm>
            <a:graphic>
              <a:graphicData uri="http://schemas.microsoft.com/office/powerpoint/2016/slidezoom">
                <pslz:sldZm>
                  <pslz:sldZmObj sldId="260" cId="0">
                    <pslz:zmPr id="{7FEAB5FC-5212-47D3-A211-AF6DFDC8D108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4323" cy="23868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450CEAA-7145-9E33-9DDB-DC67C3B6A7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076644" y="3829479"/>
                <a:ext cx="424323" cy="23868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81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32820" y="2838360"/>
            <a:ext cx="6982580" cy="6648540"/>
            <a:chOff x="0" y="0"/>
            <a:chExt cx="1376053" cy="1318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053" cy="1318884"/>
            </a:xfrm>
            <a:custGeom>
              <a:avLst/>
              <a:gdLst/>
              <a:ahLst/>
              <a:cxnLst/>
              <a:rect l="l" t="t" r="r" b="b"/>
              <a:pathLst>
                <a:path w="1376053" h="1318884">
                  <a:moveTo>
                    <a:pt x="0" y="0"/>
                  </a:moveTo>
                  <a:lnTo>
                    <a:pt x="1376053" y="0"/>
                  </a:lnTo>
                  <a:lnTo>
                    <a:pt x="1376053" y="1318884"/>
                  </a:lnTo>
                  <a:lnTo>
                    <a:pt x="0" y="1318884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76053" cy="138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72602" y="2838360"/>
            <a:ext cx="6982578" cy="6648539"/>
            <a:chOff x="0" y="0"/>
            <a:chExt cx="1376053" cy="1318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6053" cy="1318884"/>
            </a:xfrm>
            <a:custGeom>
              <a:avLst/>
              <a:gdLst/>
              <a:ahLst/>
              <a:cxnLst/>
              <a:rect l="l" t="t" r="r" b="b"/>
              <a:pathLst>
                <a:path w="1376053" h="1318884">
                  <a:moveTo>
                    <a:pt x="0" y="0"/>
                  </a:moveTo>
                  <a:lnTo>
                    <a:pt x="1376053" y="0"/>
                  </a:lnTo>
                  <a:lnTo>
                    <a:pt x="1376053" y="1318884"/>
                  </a:lnTo>
                  <a:lnTo>
                    <a:pt x="0" y="1318884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376053" cy="138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18F41C-E989-61CE-3677-1230E863C448}"/>
              </a:ext>
            </a:extLst>
          </p:cNvPr>
          <p:cNvGrpSpPr/>
          <p:nvPr/>
        </p:nvGrpSpPr>
        <p:grpSpPr>
          <a:xfrm>
            <a:off x="15259313" y="1898023"/>
            <a:ext cx="1880673" cy="1880673"/>
            <a:chOff x="14650820" y="2405060"/>
            <a:chExt cx="1880673" cy="1880673"/>
          </a:xfrm>
        </p:grpSpPr>
        <p:grpSp>
          <p:nvGrpSpPr>
            <p:cNvPr id="11" name="Group 11"/>
            <p:cNvGrpSpPr/>
            <p:nvPr/>
          </p:nvGrpSpPr>
          <p:grpSpPr>
            <a:xfrm>
              <a:off x="14650820" y="2405060"/>
              <a:ext cx="1880673" cy="188067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0644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4929526" y="2755811"/>
              <a:ext cx="1181679" cy="1199121"/>
            </a:xfrm>
            <a:custGeom>
              <a:avLst/>
              <a:gdLst/>
              <a:ahLst/>
              <a:cxnLst/>
              <a:rect l="l" t="t" r="r" b="b"/>
              <a:pathLst>
                <a:path w="1181679" h="1199121">
                  <a:moveTo>
                    <a:pt x="0" y="0"/>
                  </a:moveTo>
                  <a:lnTo>
                    <a:pt x="1181679" y="0"/>
                  </a:lnTo>
                  <a:lnTo>
                    <a:pt x="1181679" y="1199120"/>
                  </a:lnTo>
                  <a:lnTo>
                    <a:pt x="0" y="119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54513" y="833182"/>
            <a:ext cx="9178974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and Future Scope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03770" y="4084550"/>
            <a:ext cx="5685158" cy="482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39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the individual systems were successfully integrated into a combined setup for acquiring muscle synergy data. The system effectively detects leg lifts and measures posture in real-time. </a:t>
            </a:r>
          </a:p>
          <a:p>
            <a:pPr algn="ctr">
              <a:lnSpc>
                <a:spcPts val="2876"/>
              </a:lnSpc>
            </a:pPr>
            <a:endParaRPr lang="en-US" sz="239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876"/>
              </a:lnSpc>
            </a:pPr>
            <a:r>
              <a:rPr lang="en-US" sz="239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encountered several challenges while designing the circuits and developing the virtual environment, but these experiences significantly contributed to my learning and problem-solving skills.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49469" y="3222896"/>
            <a:ext cx="459317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353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91785" y="3091774"/>
            <a:ext cx="459317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9"/>
              </a:lnSpc>
            </a:pPr>
            <a:r>
              <a:rPr lang="en-US" sz="353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634D6A-CC05-641C-24DB-BEFE91D38CFA}"/>
              </a:ext>
            </a:extLst>
          </p:cNvPr>
          <p:cNvGrpSpPr/>
          <p:nvPr/>
        </p:nvGrpSpPr>
        <p:grpSpPr>
          <a:xfrm>
            <a:off x="992483" y="1849429"/>
            <a:ext cx="1880673" cy="1880673"/>
            <a:chOff x="1565991" y="2447381"/>
            <a:chExt cx="1880673" cy="1880673"/>
          </a:xfrm>
        </p:grpSpPr>
        <p:grpSp>
          <p:nvGrpSpPr>
            <p:cNvPr id="8" name="Group 8"/>
            <p:cNvGrpSpPr/>
            <p:nvPr/>
          </p:nvGrpSpPr>
          <p:grpSpPr>
            <a:xfrm>
              <a:off x="1565991" y="2447381"/>
              <a:ext cx="1880673" cy="188067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60644"/>
              </a:solidFill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1" name="Freeform 9"/>
            <p:cNvSpPr/>
            <p:nvPr/>
          </p:nvSpPr>
          <p:spPr>
            <a:xfrm>
              <a:off x="2133446" y="2838360"/>
              <a:ext cx="839262" cy="950522"/>
            </a:xfrm>
            <a:custGeom>
              <a:avLst/>
              <a:gdLst/>
              <a:ahLst/>
              <a:cxnLst/>
              <a:rect l="l" t="t" r="r" b="b"/>
              <a:pathLst>
                <a:path w="632609" h="701924">
                  <a:moveTo>
                    <a:pt x="0" y="0"/>
                  </a:moveTo>
                  <a:lnTo>
                    <a:pt x="632610" y="0"/>
                  </a:lnTo>
                  <a:lnTo>
                    <a:pt x="632610" y="701924"/>
                  </a:lnTo>
                  <a:lnTo>
                    <a:pt x="0" y="701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4" name="TextBox 17">
            <a:extLst>
              <a:ext uri="{FF2B5EF4-FFF2-40B4-BE49-F238E27FC236}">
                <a16:creationId xmlns:a16="http://schemas.microsoft.com/office/drawing/2014/main" id="{45BE2A22-0901-1635-E866-92ECD4FD499E}"/>
              </a:ext>
            </a:extLst>
          </p:cNvPr>
          <p:cNvSpPr txBox="1"/>
          <p:nvPr/>
        </p:nvSpPr>
        <p:spPr>
          <a:xfrm>
            <a:off x="9855737" y="3971018"/>
            <a:ext cx="5917663" cy="55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76"/>
              </a:lnSpc>
            </a:pPr>
            <a:r>
              <a:rPr lang="en-US" sz="239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the future, the posture measurement system can be extended to full-body movement analysis. This would allow for mapping complete body movements within the virtual environment, enabling more immersive assessment.</a:t>
            </a:r>
          </a:p>
          <a:p>
            <a:pPr algn="ctr">
              <a:lnSpc>
                <a:spcPts val="2876"/>
              </a:lnSpc>
            </a:pPr>
            <a:endParaRPr lang="en-US" sz="239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876"/>
              </a:lnSpc>
            </a:pPr>
            <a:r>
              <a:rPr lang="en-US" sz="239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system can also be utilized as a balance training tool to enhance motor abilities in post-stroke patients, aiding in their rehabilitation process through interactive and engaging feedback.</a:t>
            </a:r>
          </a:p>
          <a:p>
            <a:pPr algn="ctr">
              <a:lnSpc>
                <a:spcPts val="2876"/>
              </a:lnSpc>
            </a:pPr>
            <a:endParaRPr lang="en-US" sz="239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DC374-96DF-52D4-C143-5A00F6524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C50228-4262-1613-44FB-448D3193081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3488B08-A7F0-ACED-9008-4B9169E4CCB7}"/>
              </a:ext>
            </a:extLst>
          </p:cNvPr>
          <p:cNvGrpSpPr/>
          <p:nvPr/>
        </p:nvGrpSpPr>
        <p:grpSpPr>
          <a:xfrm>
            <a:off x="0" y="3018045"/>
            <a:ext cx="18288000" cy="5173455"/>
            <a:chOff x="0" y="0"/>
            <a:chExt cx="4816593" cy="160547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0563B57-623A-8B2C-B03E-EEE937A752C5}"/>
                </a:ext>
              </a:extLst>
            </p:cNvPr>
            <p:cNvSpPr/>
            <p:nvPr/>
          </p:nvSpPr>
          <p:spPr>
            <a:xfrm>
              <a:off x="0" y="0"/>
              <a:ext cx="4816592" cy="1605473"/>
            </a:xfrm>
            <a:custGeom>
              <a:avLst/>
              <a:gdLst/>
              <a:ahLst/>
              <a:cxnLst/>
              <a:rect l="l" t="t" r="r" b="b"/>
              <a:pathLst>
                <a:path w="4816592" h="1605473">
                  <a:moveTo>
                    <a:pt x="0" y="0"/>
                  </a:moveTo>
                  <a:lnTo>
                    <a:pt x="4816592" y="0"/>
                  </a:lnTo>
                  <a:lnTo>
                    <a:pt x="4816592" y="1605473"/>
                  </a:lnTo>
                  <a:lnTo>
                    <a:pt x="0" y="1605473"/>
                  </a:lnTo>
                  <a:close/>
                </a:path>
              </a:pathLst>
            </a:custGeom>
            <a:solidFill>
              <a:srgbClr val="00768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80E4A8A-C4CE-648B-26D3-BC5D4505002B}"/>
                </a:ext>
              </a:extLst>
            </p:cNvPr>
            <p:cNvSpPr txBox="1"/>
            <p:nvPr/>
          </p:nvSpPr>
          <p:spPr>
            <a:xfrm>
              <a:off x="0" y="-47625"/>
              <a:ext cx="4816593" cy="165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C8963540-7F5B-5626-BE18-389CA7F0D57D}"/>
              </a:ext>
            </a:extLst>
          </p:cNvPr>
          <p:cNvSpPr/>
          <p:nvPr/>
        </p:nvSpPr>
        <p:spPr>
          <a:xfrm>
            <a:off x="1897555" y="452010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F39D5FE0-7DE6-1E76-C381-4FA3A484510D}"/>
              </a:ext>
            </a:extLst>
          </p:cNvPr>
          <p:cNvSpPr/>
          <p:nvPr/>
        </p:nvSpPr>
        <p:spPr>
          <a:xfrm>
            <a:off x="7581381" y="452010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CCCC9D5-10BF-1AB8-E36F-3562AE6217A0}"/>
              </a:ext>
            </a:extLst>
          </p:cNvPr>
          <p:cNvSpPr/>
          <p:nvPr/>
        </p:nvSpPr>
        <p:spPr>
          <a:xfrm>
            <a:off x="1897555" y="5630722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AC55274E-0DC8-60D0-F5F5-41C8832E1EDE}"/>
              </a:ext>
            </a:extLst>
          </p:cNvPr>
          <p:cNvSpPr/>
          <p:nvPr/>
        </p:nvSpPr>
        <p:spPr>
          <a:xfrm>
            <a:off x="7581381" y="5630722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A08691B-8CA8-AAA5-A41E-963491724A5A}"/>
              </a:ext>
            </a:extLst>
          </p:cNvPr>
          <p:cNvSpPr/>
          <p:nvPr/>
        </p:nvSpPr>
        <p:spPr>
          <a:xfrm>
            <a:off x="1897555" y="6741344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88337195-A6F2-D965-A0A6-EFA8B0DB8E2B}"/>
              </a:ext>
            </a:extLst>
          </p:cNvPr>
          <p:cNvSpPr/>
          <p:nvPr/>
        </p:nvSpPr>
        <p:spPr>
          <a:xfrm>
            <a:off x="7581381" y="6741344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4D0A3A08-29C3-6A79-7EBA-84CCADFC7722}"/>
              </a:ext>
            </a:extLst>
          </p:cNvPr>
          <p:cNvSpPr/>
          <p:nvPr/>
        </p:nvSpPr>
        <p:spPr>
          <a:xfrm>
            <a:off x="1897555" y="773513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5E0ABE94-5BBB-95D4-7525-E89BDA618A09}"/>
              </a:ext>
            </a:extLst>
          </p:cNvPr>
          <p:cNvSpPr/>
          <p:nvPr/>
        </p:nvSpPr>
        <p:spPr>
          <a:xfrm>
            <a:off x="7581381" y="773513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5F77813-3590-C491-16CD-C89987060205}"/>
              </a:ext>
            </a:extLst>
          </p:cNvPr>
          <p:cNvSpPr/>
          <p:nvPr/>
        </p:nvSpPr>
        <p:spPr>
          <a:xfrm flipV="1">
            <a:off x="14049370" y="3018045"/>
            <a:ext cx="4238630" cy="10180820"/>
          </a:xfrm>
          <a:custGeom>
            <a:avLst/>
            <a:gdLst/>
            <a:ahLst/>
            <a:cxnLst/>
            <a:rect l="l" t="t" r="r" b="b"/>
            <a:pathLst>
              <a:path w="4238630" h="10180820">
                <a:moveTo>
                  <a:pt x="0" y="10180820"/>
                </a:moveTo>
                <a:lnTo>
                  <a:pt x="4238630" y="10180820"/>
                </a:lnTo>
                <a:lnTo>
                  <a:pt x="4238630" y="0"/>
                </a:lnTo>
                <a:lnTo>
                  <a:pt x="0" y="0"/>
                </a:lnTo>
                <a:lnTo>
                  <a:pt x="0" y="10180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01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5EA57445-549C-57E0-9D80-6AD001719306}"/>
              </a:ext>
            </a:extLst>
          </p:cNvPr>
          <p:cNvSpPr/>
          <p:nvPr/>
        </p:nvSpPr>
        <p:spPr>
          <a:xfrm>
            <a:off x="8425477" y="1121876"/>
            <a:ext cx="1818046" cy="909023"/>
          </a:xfrm>
          <a:custGeom>
            <a:avLst/>
            <a:gdLst/>
            <a:ahLst/>
            <a:cxnLst/>
            <a:rect l="l" t="t" r="r" b="b"/>
            <a:pathLst>
              <a:path w="1818046" h="909023">
                <a:moveTo>
                  <a:pt x="0" y="0"/>
                </a:moveTo>
                <a:lnTo>
                  <a:pt x="1818046" y="0"/>
                </a:lnTo>
                <a:lnTo>
                  <a:pt x="1818046" y="909023"/>
                </a:lnTo>
                <a:lnTo>
                  <a:pt x="0" y="90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82315E1D-623F-E7E1-F283-E86C1B031489}"/>
              </a:ext>
            </a:extLst>
          </p:cNvPr>
          <p:cNvSpPr/>
          <p:nvPr/>
        </p:nvSpPr>
        <p:spPr>
          <a:xfrm>
            <a:off x="13926262" y="-1187893"/>
            <a:ext cx="2617947" cy="2375787"/>
          </a:xfrm>
          <a:custGeom>
            <a:avLst/>
            <a:gdLst/>
            <a:ahLst/>
            <a:cxnLst/>
            <a:rect l="l" t="t" r="r" b="b"/>
            <a:pathLst>
              <a:path w="2617947" h="2375787">
                <a:moveTo>
                  <a:pt x="0" y="0"/>
                </a:moveTo>
                <a:lnTo>
                  <a:pt x="2617947" y="0"/>
                </a:lnTo>
                <a:lnTo>
                  <a:pt x="2617947" y="2375786"/>
                </a:lnTo>
                <a:lnTo>
                  <a:pt x="0" y="237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E1B1F8E4-B77F-196B-AF36-E125FBB0D96C}"/>
              </a:ext>
            </a:extLst>
          </p:cNvPr>
          <p:cNvSpPr/>
          <p:nvPr/>
        </p:nvSpPr>
        <p:spPr>
          <a:xfrm flipV="1">
            <a:off x="-1421803" y="-2295525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4114800"/>
                </a:moveTo>
                <a:lnTo>
                  <a:pt x="1892808" y="4114800"/>
                </a:lnTo>
                <a:lnTo>
                  <a:pt x="189280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621A1D4-02F7-4C24-4C3F-875C1172D25F}"/>
              </a:ext>
            </a:extLst>
          </p:cNvPr>
          <p:cNvSpPr/>
          <p:nvPr/>
        </p:nvSpPr>
        <p:spPr>
          <a:xfrm>
            <a:off x="16734209" y="7106108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9E7E7D84-8605-C281-93D7-B4DDB4EE69C7}"/>
              </a:ext>
            </a:extLst>
          </p:cNvPr>
          <p:cNvSpPr txBox="1"/>
          <p:nvPr/>
        </p:nvSpPr>
        <p:spPr>
          <a:xfrm>
            <a:off x="8516201" y="3729518"/>
            <a:ext cx="3603096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 and Future work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4295FCD-0544-ADA1-037D-4661B217605B}"/>
              </a:ext>
            </a:extLst>
          </p:cNvPr>
          <p:cNvSpPr txBox="1"/>
          <p:nvPr/>
        </p:nvSpPr>
        <p:spPr>
          <a:xfrm>
            <a:off x="1028700" y="1028700"/>
            <a:ext cx="71583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 dirty="0">
                <a:solidFill>
                  <a:srgbClr val="104852"/>
                </a:solidFill>
                <a:latin typeface="Garet Bold"/>
                <a:ea typeface="Garet Bold"/>
                <a:cs typeface="Garet Bold"/>
                <a:sym typeface="Garet Bold"/>
              </a:rPr>
              <a:t>Table of Contents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A6726B9-9DF0-D95D-6268-A8E51E72A4A3}"/>
              </a:ext>
            </a:extLst>
          </p:cNvPr>
          <p:cNvSpPr txBox="1"/>
          <p:nvPr/>
        </p:nvSpPr>
        <p:spPr>
          <a:xfrm>
            <a:off x="2829067" y="3729518"/>
            <a:ext cx="245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FE6B4A2-3825-CADE-0C30-2599BAAD10B4}"/>
              </a:ext>
            </a:extLst>
          </p:cNvPr>
          <p:cNvSpPr txBox="1"/>
          <p:nvPr/>
        </p:nvSpPr>
        <p:spPr>
          <a:xfrm>
            <a:off x="1897555" y="3695228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4A797DF-8582-2ADA-5DEF-E4C327517263}"/>
              </a:ext>
            </a:extLst>
          </p:cNvPr>
          <p:cNvSpPr txBox="1"/>
          <p:nvPr/>
        </p:nvSpPr>
        <p:spPr>
          <a:xfrm>
            <a:off x="7581381" y="3695228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D7B4063-7F06-D997-D7C6-DD1D4F4C0F75}"/>
              </a:ext>
            </a:extLst>
          </p:cNvPr>
          <p:cNvSpPr txBox="1"/>
          <p:nvPr/>
        </p:nvSpPr>
        <p:spPr>
          <a:xfrm>
            <a:off x="1897555" y="4806492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02.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6D835A9E-705B-514A-50CE-F35471B9815F}"/>
              </a:ext>
            </a:extLst>
          </p:cNvPr>
          <p:cNvSpPr txBox="1"/>
          <p:nvPr/>
        </p:nvSpPr>
        <p:spPr>
          <a:xfrm>
            <a:off x="7581381" y="4806492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06.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CC2D58F-6BF7-207F-9B89-8CC9267ED071}"/>
              </a:ext>
            </a:extLst>
          </p:cNvPr>
          <p:cNvSpPr txBox="1"/>
          <p:nvPr/>
        </p:nvSpPr>
        <p:spPr>
          <a:xfrm>
            <a:off x="2829067" y="4840782"/>
            <a:ext cx="366827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 (What?)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4FACC6C-D854-49B9-ADBA-A7F509A01ECC}"/>
              </a:ext>
            </a:extLst>
          </p:cNvPr>
          <p:cNvSpPr txBox="1"/>
          <p:nvPr/>
        </p:nvSpPr>
        <p:spPr>
          <a:xfrm>
            <a:off x="2829067" y="5952046"/>
            <a:ext cx="287068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 (Why?)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ADF08FB7-0A84-6ACF-C380-E102DF190C20}"/>
              </a:ext>
            </a:extLst>
          </p:cNvPr>
          <p:cNvSpPr txBox="1"/>
          <p:nvPr/>
        </p:nvSpPr>
        <p:spPr>
          <a:xfrm>
            <a:off x="8516201" y="4840782"/>
            <a:ext cx="423465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 and Demonstration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6B39928B-FDCB-B17D-D964-CB55C661FB78}"/>
              </a:ext>
            </a:extLst>
          </p:cNvPr>
          <p:cNvSpPr txBox="1"/>
          <p:nvPr/>
        </p:nvSpPr>
        <p:spPr>
          <a:xfrm>
            <a:off x="2829067" y="7063310"/>
            <a:ext cx="3114821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(How?)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65B27979-F3A6-BE97-5F9C-642FFACB426D}"/>
              </a:ext>
            </a:extLst>
          </p:cNvPr>
          <p:cNvSpPr txBox="1"/>
          <p:nvPr/>
        </p:nvSpPr>
        <p:spPr>
          <a:xfrm>
            <a:off x="8516201" y="5948857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733050F-1674-A2C1-7C13-81128E421899}"/>
              </a:ext>
            </a:extLst>
          </p:cNvPr>
          <p:cNvSpPr txBox="1"/>
          <p:nvPr/>
        </p:nvSpPr>
        <p:spPr>
          <a:xfrm>
            <a:off x="8516201" y="7058844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Closing and Q&amp;A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7B7D9040-FA87-AC50-D1A3-3DA6ED29BE03}"/>
              </a:ext>
            </a:extLst>
          </p:cNvPr>
          <p:cNvSpPr txBox="1"/>
          <p:nvPr/>
        </p:nvSpPr>
        <p:spPr>
          <a:xfrm>
            <a:off x="1897555" y="5917756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2AA99BBD-79F7-AFE8-6EFE-4659000FCB06}"/>
              </a:ext>
            </a:extLst>
          </p:cNvPr>
          <p:cNvSpPr txBox="1"/>
          <p:nvPr/>
        </p:nvSpPr>
        <p:spPr>
          <a:xfrm>
            <a:off x="7581381" y="5917756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5CC0E514-F2DD-B6C7-5141-28ABD84F20E3}"/>
              </a:ext>
            </a:extLst>
          </p:cNvPr>
          <p:cNvSpPr txBox="1"/>
          <p:nvPr/>
        </p:nvSpPr>
        <p:spPr>
          <a:xfrm>
            <a:off x="1897555" y="7029020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04.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A1D949CA-9676-41B9-FC67-0810C9FC8263}"/>
              </a:ext>
            </a:extLst>
          </p:cNvPr>
          <p:cNvSpPr txBox="1"/>
          <p:nvPr/>
        </p:nvSpPr>
        <p:spPr>
          <a:xfrm>
            <a:off x="7581381" y="7029020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08.</a:t>
            </a:r>
          </a:p>
        </p:txBody>
      </p:sp>
      <p:sp>
        <p:nvSpPr>
          <p:cNvPr id="44" name="Rectangle: Diagonal Corners Rounded 43">
            <a:extLst>
              <a:ext uri="{FF2B5EF4-FFF2-40B4-BE49-F238E27FC236}">
                <a16:creationId xmlns:a16="http://schemas.microsoft.com/office/drawing/2014/main" id="{8B770994-9E93-3913-8D6C-F3E4F65BAC3F}"/>
              </a:ext>
            </a:extLst>
          </p:cNvPr>
          <p:cNvSpPr/>
          <p:nvPr/>
        </p:nvSpPr>
        <p:spPr>
          <a:xfrm>
            <a:off x="7434845" y="4607436"/>
            <a:ext cx="5316012" cy="906450"/>
          </a:xfrm>
          <a:prstGeom prst="round2DiagRect">
            <a:avLst/>
          </a:prstGeom>
          <a:solidFill>
            <a:srgbClr val="FF0000">
              <a:alpha val="20000"/>
            </a:srgbClr>
          </a:solidFill>
          <a:ln w="1047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38BD758A-F304-D02C-62F8-44F886DCFB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3532800"/>
                  </p:ext>
                </p:extLst>
              </p:nvPr>
            </p:nvGraphicFramePr>
            <p:xfrm>
              <a:off x="11585470" y="4870650"/>
              <a:ext cx="568704" cy="319896"/>
            </p:xfrm>
            <a:graphic>
              <a:graphicData uri="http://schemas.microsoft.com/office/powerpoint/2016/slidezoom">
                <pslz:sldZm>
                  <pslz:sldZmObj sldId="300" cId="497187492">
                    <pslz:zmPr id="{A6E45AE4-3943-47FD-9049-6F670B13793B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8704" cy="3198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8BD758A-F304-D02C-62F8-44F886DCF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85470" y="4870650"/>
                <a:ext cx="568704" cy="3198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814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ootball ball in a net&#10;&#10;AI-generated content may be incorrect.">
            <a:hlinkClick r:id="rId2" action="ppaction://hlinkfile"/>
            <a:extLst>
              <a:ext uri="{FF2B5EF4-FFF2-40B4-BE49-F238E27FC236}">
                <a16:creationId xmlns:a16="http://schemas.microsoft.com/office/drawing/2014/main" id="{80985CA3-9042-FD45-0643-D453BA8506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48" b="-2"/>
          <a:stretch/>
        </p:blipFill>
        <p:spPr>
          <a:xfrm>
            <a:off x="7743078" y="4908882"/>
            <a:ext cx="9158073" cy="5378116"/>
          </a:xfrm>
          <a:prstGeom prst="rect">
            <a:avLst/>
          </a:prstGeom>
        </p:spPr>
      </p:pic>
      <p:pic>
        <p:nvPicPr>
          <p:cNvPr id="5" name="Picture 4" descr="A hand holding a computer screen&#10;&#10;AI-generated content may be incorrect.">
            <a:hlinkClick r:id="rId4" action="ppaction://hlinkfile"/>
            <a:extLst>
              <a:ext uri="{FF2B5EF4-FFF2-40B4-BE49-F238E27FC236}">
                <a16:creationId xmlns:a16="http://schemas.microsoft.com/office/drawing/2014/main" id="{2E66959F-D158-6786-594C-37962A21DC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50" r="1" b="1"/>
          <a:stretch/>
        </p:blipFill>
        <p:spPr>
          <a:xfrm>
            <a:off x="20" y="13"/>
            <a:ext cx="10919849" cy="5843003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pic>
        <p:nvPicPr>
          <p:cNvPr id="3" name="Picture 2" descr="A plastic box with wires connected to it&#10;&#10;AI-generated content may be incorrect.">
            <a:hlinkClick r:id="rId6" action="ppaction://hlinkfile"/>
            <a:extLst>
              <a:ext uri="{FF2B5EF4-FFF2-40B4-BE49-F238E27FC236}">
                <a16:creationId xmlns:a16="http://schemas.microsoft.com/office/drawing/2014/main" id="{6CD53D30-AB4E-7F37-F489-23E7018F756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9893" r="12467"/>
          <a:stretch/>
        </p:blipFill>
        <p:spPr>
          <a:xfrm>
            <a:off x="11187453" y="-33820"/>
            <a:ext cx="5713698" cy="47092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A1CAC3-A129-43F8-8881-63D3E31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04133"/>
            <a:ext cx="7501779" cy="4182867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CE41C-FBFB-44B8-BE25-7F555613C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35856" y="0"/>
            <a:ext cx="1152144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8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F3FB4-EED0-E3ED-FAF9-27DB5D006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68A6EB-A36F-0AEA-B0BD-5D0CC83FFF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E5B584-EFE4-7CD9-4A33-A1DD7872CC58}"/>
              </a:ext>
            </a:extLst>
          </p:cNvPr>
          <p:cNvGrpSpPr/>
          <p:nvPr/>
        </p:nvGrpSpPr>
        <p:grpSpPr>
          <a:xfrm>
            <a:off x="0" y="3018045"/>
            <a:ext cx="18288000" cy="5173455"/>
            <a:chOff x="0" y="0"/>
            <a:chExt cx="4816593" cy="160547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12800AC-43C0-3A07-1379-2C0A6B2EA5A7}"/>
                </a:ext>
              </a:extLst>
            </p:cNvPr>
            <p:cNvSpPr/>
            <p:nvPr/>
          </p:nvSpPr>
          <p:spPr>
            <a:xfrm>
              <a:off x="0" y="0"/>
              <a:ext cx="4816592" cy="1605473"/>
            </a:xfrm>
            <a:custGeom>
              <a:avLst/>
              <a:gdLst/>
              <a:ahLst/>
              <a:cxnLst/>
              <a:rect l="l" t="t" r="r" b="b"/>
              <a:pathLst>
                <a:path w="4816592" h="1605473">
                  <a:moveTo>
                    <a:pt x="0" y="0"/>
                  </a:moveTo>
                  <a:lnTo>
                    <a:pt x="4816592" y="0"/>
                  </a:lnTo>
                  <a:lnTo>
                    <a:pt x="4816592" y="1605473"/>
                  </a:lnTo>
                  <a:lnTo>
                    <a:pt x="0" y="1605473"/>
                  </a:lnTo>
                  <a:close/>
                </a:path>
              </a:pathLst>
            </a:custGeom>
            <a:solidFill>
              <a:srgbClr val="00768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F5F5CEB-2D9E-FD83-DA22-DB0DEE76DB78}"/>
                </a:ext>
              </a:extLst>
            </p:cNvPr>
            <p:cNvSpPr txBox="1"/>
            <p:nvPr/>
          </p:nvSpPr>
          <p:spPr>
            <a:xfrm>
              <a:off x="0" y="-47625"/>
              <a:ext cx="4816593" cy="165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43A879A7-D7DC-926C-E487-9C57FCCBFEEF}"/>
              </a:ext>
            </a:extLst>
          </p:cNvPr>
          <p:cNvSpPr/>
          <p:nvPr/>
        </p:nvSpPr>
        <p:spPr>
          <a:xfrm>
            <a:off x="1897555" y="452010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2980BBA-0E56-6DB0-1216-8D86902F841D}"/>
              </a:ext>
            </a:extLst>
          </p:cNvPr>
          <p:cNvSpPr/>
          <p:nvPr/>
        </p:nvSpPr>
        <p:spPr>
          <a:xfrm>
            <a:off x="7581381" y="452010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B37A79CA-40C5-9437-457A-BF215C9FD805}"/>
              </a:ext>
            </a:extLst>
          </p:cNvPr>
          <p:cNvSpPr/>
          <p:nvPr/>
        </p:nvSpPr>
        <p:spPr>
          <a:xfrm>
            <a:off x="1897555" y="5630722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DACB1289-3415-6C5A-B6B1-9C51E84291D1}"/>
              </a:ext>
            </a:extLst>
          </p:cNvPr>
          <p:cNvSpPr/>
          <p:nvPr/>
        </p:nvSpPr>
        <p:spPr>
          <a:xfrm>
            <a:off x="7581381" y="5630722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B00CF33B-426D-7418-3BA1-A12149E883B7}"/>
              </a:ext>
            </a:extLst>
          </p:cNvPr>
          <p:cNvSpPr/>
          <p:nvPr/>
        </p:nvSpPr>
        <p:spPr>
          <a:xfrm>
            <a:off x="1897555" y="6741344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93869E9-A3BD-CED0-B802-A43251493A87}"/>
              </a:ext>
            </a:extLst>
          </p:cNvPr>
          <p:cNvSpPr/>
          <p:nvPr/>
        </p:nvSpPr>
        <p:spPr>
          <a:xfrm>
            <a:off x="7581381" y="6741344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30641EA2-53E8-8067-25EB-610633A019AC}"/>
              </a:ext>
            </a:extLst>
          </p:cNvPr>
          <p:cNvSpPr/>
          <p:nvPr/>
        </p:nvSpPr>
        <p:spPr>
          <a:xfrm>
            <a:off x="1897555" y="773513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27D37F8B-8845-C038-3776-7F4A7CE6289C}"/>
              </a:ext>
            </a:extLst>
          </p:cNvPr>
          <p:cNvSpPr/>
          <p:nvPr/>
        </p:nvSpPr>
        <p:spPr>
          <a:xfrm>
            <a:off x="7581381" y="773513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0ABD62E-0549-7357-24EE-9827B5BEF2CF}"/>
              </a:ext>
            </a:extLst>
          </p:cNvPr>
          <p:cNvSpPr/>
          <p:nvPr/>
        </p:nvSpPr>
        <p:spPr>
          <a:xfrm flipV="1">
            <a:off x="14049370" y="3018045"/>
            <a:ext cx="4238630" cy="10180820"/>
          </a:xfrm>
          <a:custGeom>
            <a:avLst/>
            <a:gdLst/>
            <a:ahLst/>
            <a:cxnLst/>
            <a:rect l="l" t="t" r="r" b="b"/>
            <a:pathLst>
              <a:path w="4238630" h="10180820">
                <a:moveTo>
                  <a:pt x="0" y="10180820"/>
                </a:moveTo>
                <a:lnTo>
                  <a:pt x="4238630" y="10180820"/>
                </a:lnTo>
                <a:lnTo>
                  <a:pt x="4238630" y="0"/>
                </a:lnTo>
                <a:lnTo>
                  <a:pt x="0" y="0"/>
                </a:lnTo>
                <a:lnTo>
                  <a:pt x="0" y="10180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01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1C0AE761-89C2-BA27-A421-6B8519E98EE1}"/>
              </a:ext>
            </a:extLst>
          </p:cNvPr>
          <p:cNvSpPr/>
          <p:nvPr/>
        </p:nvSpPr>
        <p:spPr>
          <a:xfrm>
            <a:off x="8425477" y="1121876"/>
            <a:ext cx="1818046" cy="909023"/>
          </a:xfrm>
          <a:custGeom>
            <a:avLst/>
            <a:gdLst/>
            <a:ahLst/>
            <a:cxnLst/>
            <a:rect l="l" t="t" r="r" b="b"/>
            <a:pathLst>
              <a:path w="1818046" h="909023">
                <a:moveTo>
                  <a:pt x="0" y="0"/>
                </a:moveTo>
                <a:lnTo>
                  <a:pt x="1818046" y="0"/>
                </a:lnTo>
                <a:lnTo>
                  <a:pt x="1818046" y="909023"/>
                </a:lnTo>
                <a:lnTo>
                  <a:pt x="0" y="90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62A20C01-0770-C202-37AE-25282A131363}"/>
              </a:ext>
            </a:extLst>
          </p:cNvPr>
          <p:cNvSpPr/>
          <p:nvPr/>
        </p:nvSpPr>
        <p:spPr>
          <a:xfrm>
            <a:off x="13926262" y="-1187893"/>
            <a:ext cx="2617947" cy="2375787"/>
          </a:xfrm>
          <a:custGeom>
            <a:avLst/>
            <a:gdLst/>
            <a:ahLst/>
            <a:cxnLst/>
            <a:rect l="l" t="t" r="r" b="b"/>
            <a:pathLst>
              <a:path w="2617947" h="2375787">
                <a:moveTo>
                  <a:pt x="0" y="0"/>
                </a:moveTo>
                <a:lnTo>
                  <a:pt x="2617947" y="0"/>
                </a:lnTo>
                <a:lnTo>
                  <a:pt x="2617947" y="2375786"/>
                </a:lnTo>
                <a:lnTo>
                  <a:pt x="0" y="237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2F98EF43-9A50-CE7F-8E63-B98D7133D541}"/>
              </a:ext>
            </a:extLst>
          </p:cNvPr>
          <p:cNvSpPr/>
          <p:nvPr/>
        </p:nvSpPr>
        <p:spPr>
          <a:xfrm flipV="1">
            <a:off x="-1421803" y="-2295525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4114800"/>
                </a:moveTo>
                <a:lnTo>
                  <a:pt x="1892808" y="4114800"/>
                </a:lnTo>
                <a:lnTo>
                  <a:pt x="189280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0D2B236-0A25-6E89-973E-A6EC41A8644B}"/>
              </a:ext>
            </a:extLst>
          </p:cNvPr>
          <p:cNvSpPr/>
          <p:nvPr/>
        </p:nvSpPr>
        <p:spPr>
          <a:xfrm>
            <a:off x="16734209" y="7106108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CC01B24D-DF3A-4440-5691-AD13B72D1A31}"/>
              </a:ext>
            </a:extLst>
          </p:cNvPr>
          <p:cNvSpPr txBox="1"/>
          <p:nvPr/>
        </p:nvSpPr>
        <p:spPr>
          <a:xfrm>
            <a:off x="8516201" y="3729518"/>
            <a:ext cx="3603096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 and Future work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2C1BD8FE-2AF6-04D5-4E81-CDC9C6291D96}"/>
              </a:ext>
            </a:extLst>
          </p:cNvPr>
          <p:cNvSpPr txBox="1"/>
          <p:nvPr/>
        </p:nvSpPr>
        <p:spPr>
          <a:xfrm>
            <a:off x="1028700" y="1028700"/>
            <a:ext cx="71583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 dirty="0">
                <a:solidFill>
                  <a:srgbClr val="104852"/>
                </a:solidFill>
                <a:latin typeface="Garet Bold"/>
                <a:ea typeface="Garet Bold"/>
                <a:cs typeface="Garet Bold"/>
                <a:sym typeface="Garet Bold"/>
              </a:rPr>
              <a:t>Table of Contents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CA45B6A-3E61-3660-C131-52C4A1A3DEBE}"/>
              </a:ext>
            </a:extLst>
          </p:cNvPr>
          <p:cNvSpPr txBox="1"/>
          <p:nvPr/>
        </p:nvSpPr>
        <p:spPr>
          <a:xfrm>
            <a:off x="2829067" y="3729518"/>
            <a:ext cx="245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106EB30-56DE-53E6-6C88-39396692C173}"/>
              </a:ext>
            </a:extLst>
          </p:cNvPr>
          <p:cNvSpPr txBox="1"/>
          <p:nvPr/>
        </p:nvSpPr>
        <p:spPr>
          <a:xfrm>
            <a:off x="1897555" y="3695228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A7F5CE82-2457-C8C4-0ABA-698352FF64DA}"/>
              </a:ext>
            </a:extLst>
          </p:cNvPr>
          <p:cNvSpPr txBox="1"/>
          <p:nvPr/>
        </p:nvSpPr>
        <p:spPr>
          <a:xfrm>
            <a:off x="7581381" y="3695228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36B6F6FF-A29B-4CC3-11AE-14EA264277D5}"/>
              </a:ext>
            </a:extLst>
          </p:cNvPr>
          <p:cNvSpPr txBox="1"/>
          <p:nvPr/>
        </p:nvSpPr>
        <p:spPr>
          <a:xfrm>
            <a:off x="1897555" y="4806492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02.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4DDE3C5-F0DB-063B-97EC-7FE601876EE5}"/>
              </a:ext>
            </a:extLst>
          </p:cNvPr>
          <p:cNvSpPr txBox="1"/>
          <p:nvPr/>
        </p:nvSpPr>
        <p:spPr>
          <a:xfrm>
            <a:off x="7581381" y="4806492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06.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D5C26B7-70DF-C2E8-E294-7FEE4AE54159}"/>
              </a:ext>
            </a:extLst>
          </p:cNvPr>
          <p:cNvSpPr txBox="1"/>
          <p:nvPr/>
        </p:nvSpPr>
        <p:spPr>
          <a:xfrm>
            <a:off x="2829067" y="4840782"/>
            <a:ext cx="366827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 (What?)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70A7038-5320-39C4-1FB3-69F7AEB5CC7C}"/>
              </a:ext>
            </a:extLst>
          </p:cNvPr>
          <p:cNvSpPr txBox="1"/>
          <p:nvPr/>
        </p:nvSpPr>
        <p:spPr>
          <a:xfrm>
            <a:off x="2829067" y="5952046"/>
            <a:ext cx="287068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 (Why?)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C9A6128E-DFF7-266F-6E33-288379DA1AF3}"/>
              </a:ext>
            </a:extLst>
          </p:cNvPr>
          <p:cNvSpPr txBox="1"/>
          <p:nvPr/>
        </p:nvSpPr>
        <p:spPr>
          <a:xfrm>
            <a:off x="8516201" y="4840782"/>
            <a:ext cx="423465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 and Demonstration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DF8E7595-9CB7-59BA-860A-FA47EC6C9621}"/>
              </a:ext>
            </a:extLst>
          </p:cNvPr>
          <p:cNvSpPr txBox="1"/>
          <p:nvPr/>
        </p:nvSpPr>
        <p:spPr>
          <a:xfrm>
            <a:off x="2829067" y="7063310"/>
            <a:ext cx="3114821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(How?)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3D4279C-614B-48D7-2C0D-B9844C1A8226}"/>
              </a:ext>
            </a:extLst>
          </p:cNvPr>
          <p:cNvSpPr txBox="1"/>
          <p:nvPr/>
        </p:nvSpPr>
        <p:spPr>
          <a:xfrm>
            <a:off x="8516201" y="5948857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FC1ABB7-74CE-C971-AFBF-3D6BCA4643E0}"/>
              </a:ext>
            </a:extLst>
          </p:cNvPr>
          <p:cNvSpPr txBox="1"/>
          <p:nvPr/>
        </p:nvSpPr>
        <p:spPr>
          <a:xfrm>
            <a:off x="8516201" y="7058844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Closing and Q&amp;A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DD59B1CD-A298-B3B9-9AA9-B7151EE64568}"/>
              </a:ext>
            </a:extLst>
          </p:cNvPr>
          <p:cNvSpPr txBox="1"/>
          <p:nvPr/>
        </p:nvSpPr>
        <p:spPr>
          <a:xfrm>
            <a:off x="1897555" y="5917756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E478056C-B05F-4F77-29F5-9A173832B7D0}"/>
              </a:ext>
            </a:extLst>
          </p:cNvPr>
          <p:cNvSpPr txBox="1"/>
          <p:nvPr/>
        </p:nvSpPr>
        <p:spPr>
          <a:xfrm>
            <a:off x="7581381" y="5917756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4ADA4D00-900F-9FE4-EE15-FABA1FF378EA}"/>
              </a:ext>
            </a:extLst>
          </p:cNvPr>
          <p:cNvSpPr txBox="1"/>
          <p:nvPr/>
        </p:nvSpPr>
        <p:spPr>
          <a:xfrm>
            <a:off x="1897555" y="7029020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04.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1DAE5FD-6DA4-FCB1-6B3A-8B7871D801E6}"/>
              </a:ext>
            </a:extLst>
          </p:cNvPr>
          <p:cNvSpPr txBox="1"/>
          <p:nvPr/>
        </p:nvSpPr>
        <p:spPr>
          <a:xfrm>
            <a:off x="7581381" y="7029020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08.</a:t>
            </a:r>
          </a:p>
        </p:txBody>
      </p:sp>
      <p:sp>
        <p:nvSpPr>
          <p:cNvPr id="44" name="Rectangle: Diagonal Corners Rounded 43">
            <a:extLst>
              <a:ext uri="{FF2B5EF4-FFF2-40B4-BE49-F238E27FC236}">
                <a16:creationId xmlns:a16="http://schemas.microsoft.com/office/drawing/2014/main" id="{E3E3D034-B86F-C04C-98F0-ADE77D6C5A89}"/>
              </a:ext>
            </a:extLst>
          </p:cNvPr>
          <p:cNvSpPr/>
          <p:nvPr/>
        </p:nvSpPr>
        <p:spPr>
          <a:xfrm>
            <a:off x="7434845" y="5731038"/>
            <a:ext cx="5316012" cy="906450"/>
          </a:xfrm>
          <a:prstGeom prst="round2DiagRect">
            <a:avLst/>
          </a:prstGeom>
          <a:solidFill>
            <a:srgbClr val="FF0000">
              <a:alpha val="20000"/>
            </a:srgbClr>
          </a:solidFill>
          <a:ln w="1047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3A7D330-6234-9556-D943-8428BC2462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9192147"/>
                  </p:ext>
                </p:extLst>
              </p:nvPr>
            </p:nvGraphicFramePr>
            <p:xfrm>
              <a:off x="9887090" y="6003036"/>
              <a:ext cx="558057" cy="313907"/>
            </p:xfrm>
            <a:graphic>
              <a:graphicData uri="http://schemas.microsoft.com/office/powerpoint/2016/slidezoom">
                <pslz:sldZm>
                  <pslz:sldZmObj sldId="267" cId="0">
                    <pslz:zmPr id="{35F248B2-6D30-4DA7-9167-EF637A937EB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8057" cy="3139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53A7D330-6234-9556-D943-8428BC2462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87090" y="6003036"/>
                <a:ext cx="558057" cy="3139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6060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95324"/>
            <a:ext cx="71063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973530"/>
            <a:ext cx="8746875" cy="81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6515" lvl="1" algn="just">
              <a:lnSpc>
                <a:spcPts val="3184"/>
              </a:lnSpc>
            </a:pPr>
            <a:endParaRPr lang="en-US" sz="2654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6515" lvl="1" algn="just">
              <a:lnSpc>
                <a:spcPts val="3184"/>
              </a:lnSpc>
            </a:pPr>
            <a:endParaRPr lang="en-US" sz="2654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699" y="1934281"/>
            <a:ext cx="8746875" cy="776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[1] A. Kumar and B. Smith, "A novel rehabilitation method," IEEE Trans. Neural Syst. </a:t>
            </a:r>
            <a:r>
              <a:rPr lang="en-US" sz="2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Rehabil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Eng., vol. 28, no. 12, pp. 1250–1260, Dec. 2020.</a:t>
            </a:r>
          </a:p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[2] "How to Configure HC-05 Bluetooth Module As Master," </a:t>
            </a:r>
            <a:r>
              <a:rPr lang="en-US" sz="2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Instructables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[Online]. Available: https://www.instructables.com/How-to-Configure-HC-05-Bluetooth-Module-As-Master/. [Accessed: 16-Apr-2025].</a:t>
            </a:r>
          </a:p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[3] </a:t>
            </a:r>
            <a:r>
              <a:rPr lang="en-US" sz="2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WorldViz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"Vizard Documentation," [Online]. Available: https://docs.worldviz.com/vizard/latest/. [Accessed: 16-Apr-2025].</a:t>
            </a:r>
          </a:p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[4] Tekscan, "The Differences Between Force Sensitive Resistor Technologies: Assessing Linearity, Drift, and Other Performance Factors," [Online]. Available: https://www.tekscan.com/blog/flexiforce/differences-between-force-sensitive-resistor-technologies-assessing-linearity-drift. [Accessed: 16-Apr-2025].</a:t>
            </a:r>
          </a:p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303595" y="-35308"/>
            <a:ext cx="7984405" cy="2061264"/>
            <a:chOff x="0" y="0"/>
            <a:chExt cx="2102889" cy="5428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2889" cy="542884"/>
            </a:xfrm>
            <a:custGeom>
              <a:avLst/>
              <a:gdLst/>
              <a:ahLst/>
              <a:cxnLst/>
              <a:rect l="l" t="t" r="r" b="b"/>
              <a:pathLst>
                <a:path w="2102889" h="542884">
                  <a:moveTo>
                    <a:pt x="0" y="0"/>
                  </a:moveTo>
                  <a:lnTo>
                    <a:pt x="2102889" y="0"/>
                  </a:lnTo>
                  <a:lnTo>
                    <a:pt x="2102889" y="542884"/>
                  </a:lnTo>
                  <a:lnTo>
                    <a:pt x="0" y="542884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2102889" cy="609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05047" y="9258300"/>
            <a:ext cx="5088121" cy="1028700"/>
            <a:chOff x="0" y="0"/>
            <a:chExt cx="1340081" cy="2709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0081" cy="270933"/>
            </a:xfrm>
            <a:custGeom>
              <a:avLst/>
              <a:gdLst/>
              <a:ahLst/>
              <a:cxnLst/>
              <a:rect l="l" t="t" r="r" b="b"/>
              <a:pathLst>
                <a:path w="1340081" h="270933">
                  <a:moveTo>
                    <a:pt x="0" y="0"/>
                  </a:moveTo>
                  <a:lnTo>
                    <a:pt x="1340081" y="0"/>
                  </a:lnTo>
                  <a:lnTo>
                    <a:pt x="1340081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340081" cy="3376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FBE05C-1085-8B89-4526-887A0DED5DC2}"/>
              </a:ext>
            </a:extLst>
          </p:cNvPr>
          <p:cNvSpPr txBox="1"/>
          <p:nvPr/>
        </p:nvSpPr>
        <p:spPr>
          <a:xfrm>
            <a:off x="10303594" y="3202698"/>
            <a:ext cx="7451005" cy="456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[5] Bosch </a:t>
            </a:r>
            <a:r>
              <a:rPr lang="en-US" sz="18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Sensortec</a:t>
            </a: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"BNO055: Intelligent 9-axis absolute orientation sensor, data sheet," Revision 1.2, Nov. 2014. [Online]. Available: https://cdn-shop.adafruit.com/datasheets/BST_BNO055_DS000_12.pdf. [Accessed: 16-Apr-2025].</a:t>
            </a:r>
          </a:p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[6] ADI Artech, "60710 Platform Scale Loadcell Datasheet," [Online]. Available: https://seegateloadcell.com/wp-content/uploads/2021/02/60710-loadcell-1.pdf. [Accessed: 16-Apr-2025].</a:t>
            </a:r>
          </a:p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endParaRPr lang="en-US" sz="18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73030" lvl="1" indent="-286515">
              <a:lnSpc>
                <a:spcPts val="3184"/>
              </a:lnSpc>
              <a:buFont typeface="Arial"/>
              <a:buChar char="•"/>
            </a:pPr>
            <a:endParaRPr lang="en-US" sz="18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8FEA6-598A-6489-34DA-41F3AA53B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  <a:extLst>
              <a:ext uri="{FF2B5EF4-FFF2-40B4-BE49-F238E27FC236}">
                <a16:creationId xmlns:a16="http://schemas.microsoft.com/office/drawing/2014/main" id="{D0BB39B4-66C7-24CC-3006-5ECB2FE9E25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22FD496-7A48-337A-1531-ADF7FF66D629}"/>
              </a:ext>
            </a:extLst>
          </p:cNvPr>
          <p:cNvGrpSpPr/>
          <p:nvPr/>
        </p:nvGrpSpPr>
        <p:grpSpPr>
          <a:xfrm>
            <a:off x="0" y="3018045"/>
            <a:ext cx="18288000" cy="5173455"/>
            <a:chOff x="0" y="0"/>
            <a:chExt cx="4816593" cy="160547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6A9E084-58B0-7A5C-21AF-277E72F8C10C}"/>
                </a:ext>
              </a:extLst>
            </p:cNvPr>
            <p:cNvSpPr/>
            <p:nvPr/>
          </p:nvSpPr>
          <p:spPr>
            <a:xfrm>
              <a:off x="0" y="0"/>
              <a:ext cx="4816592" cy="1605473"/>
            </a:xfrm>
            <a:custGeom>
              <a:avLst/>
              <a:gdLst/>
              <a:ahLst/>
              <a:cxnLst/>
              <a:rect l="l" t="t" r="r" b="b"/>
              <a:pathLst>
                <a:path w="4816592" h="1605473">
                  <a:moveTo>
                    <a:pt x="0" y="0"/>
                  </a:moveTo>
                  <a:lnTo>
                    <a:pt x="4816592" y="0"/>
                  </a:lnTo>
                  <a:lnTo>
                    <a:pt x="4816592" y="1605473"/>
                  </a:lnTo>
                  <a:lnTo>
                    <a:pt x="0" y="1605473"/>
                  </a:lnTo>
                  <a:close/>
                </a:path>
              </a:pathLst>
            </a:custGeom>
            <a:solidFill>
              <a:srgbClr val="00768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96EEF40-E2F8-11F8-EAE3-7CD72AB67855}"/>
                </a:ext>
              </a:extLst>
            </p:cNvPr>
            <p:cNvSpPr txBox="1"/>
            <p:nvPr/>
          </p:nvSpPr>
          <p:spPr>
            <a:xfrm>
              <a:off x="0" y="-47625"/>
              <a:ext cx="4816593" cy="165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7E8A1B20-BC86-CEDA-8400-42D98CEAAE32}"/>
              </a:ext>
            </a:extLst>
          </p:cNvPr>
          <p:cNvSpPr/>
          <p:nvPr/>
        </p:nvSpPr>
        <p:spPr>
          <a:xfrm>
            <a:off x="1897555" y="452010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7B928B7-12A5-EA7A-351F-B558CA50EDF8}"/>
              </a:ext>
            </a:extLst>
          </p:cNvPr>
          <p:cNvSpPr/>
          <p:nvPr/>
        </p:nvSpPr>
        <p:spPr>
          <a:xfrm>
            <a:off x="7581381" y="452010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B9B5C9B9-648B-D6EF-917C-1521ABA5D705}"/>
              </a:ext>
            </a:extLst>
          </p:cNvPr>
          <p:cNvSpPr/>
          <p:nvPr/>
        </p:nvSpPr>
        <p:spPr>
          <a:xfrm>
            <a:off x="1897555" y="5630722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ED38D49D-F170-CC34-6A5C-2313C0299093}"/>
              </a:ext>
            </a:extLst>
          </p:cNvPr>
          <p:cNvSpPr/>
          <p:nvPr/>
        </p:nvSpPr>
        <p:spPr>
          <a:xfrm>
            <a:off x="7581381" y="5630722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388FB441-BFF6-7A54-D484-602E0CAA3C7C}"/>
              </a:ext>
            </a:extLst>
          </p:cNvPr>
          <p:cNvSpPr/>
          <p:nvPr/>
        </p:nvSpPr>
        <p:spPr>
          <a:xfrm>
            <a:off x="1897555" y="6741344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50BFEB9B-A237-C73D-D278-182CEE982354}"/>
              </a:ext>
            </a:extLst>
          </p:cNvPr>
          <p:cNvSpPr/>
          <p:nvPr/>
        </p:nvSpPr>
        <p:spPr>
          <a:xfrm>
            <a:off x="7581381" y="6741344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429D11D-2CCF-2CFA-3A15-B6CA104F5C72}"/>
              </a:ext>
            </a:extLst>
          </p:cNvPr>
          <p:cNvSpPr/>
          <p:nvPr/>
        </p:nvSpPr>
        <p:spPr>
          <a:xfrm>
            <a:off x="1897555" y="773513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52FEB31A-C4A4-172F-266E-DB5125B94BEA}"/>
              </a:ext>
            </a:extLst>
          </p:cNvPr>
          <p:cNvSpPr/>
          <p:nvPr/>
        </p:nvSpPr>
        <p:spPr>
          <a:xfrm>
            <a:off x="7581381" y="773513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882EF13-6E95-5D00-2CD7-47A5F14045F1}"/>
              </a:ext>
            </a:extLst>
          </p:cNvPr>
          <p:cNvSpPr/>
          <p:nvPr/>
        </p:nvSpPr>
        <p:spPr>
          <a:xfrm flipV="1">
            <a:off x="14049370" y="3018045"/>
            <a:ext cx="4238630" cy="10180820"/>
          </a:xfrm>
          <a:custGeom>
            <a:avLst/>
            <a:gdLst/>
            <a:ahLst/>
            <a:cxnLst/>
            <a:rect l="l" t="t" r="r" b="b"/>
            <a:pathLst>
              <a:path w="4238630" h="10180820">
                <a:moveTo>
                  <a:pt x="0" y="10180820"/>
                </a:moveTo>
                <a:lnTo>
                  <a:pt x="4238630" y="10180820"/>
                </a:lnTo>
                <a:lnTo>
                  <a:pt x="4238630" y="0"/>
                </a:lnTo>
                <a:lnTo>
                  <a:pt x="0" y="0"/>
                </a:lnTo>
                <a:lnTo>
                  <a:pt x="0" y="1018082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401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FC008BD-1EE8-DD50-A154-91BB9E0B5B61}"/>
              </a:ext>
            </a:extLst>
          </p:cNvPr>
          <p:cNvSpPr/>
          <p:nvPr/>
        </p:nvSpPr>
        <p:spPr>
          <a:xfrm>
            <a:off x="8425477" y="1121876"/>
            <a:ext cx="1818046" cy="909023"/>
          </a:xfrm>
          <a:custGeom>
            <a:avLst/>
            <a:gdLst/>
            <a:ahLst/>
            <a:cxnLst/>
            <a:rect l="l" t="t" r="r" b="b"/>
            <a:pathLst>
              <a:path w="1818046" h="909023">
                <a:moveTo>
                  <a:pt x="0" y="0"/>
                </a:moveTo>
                <a:lnTo>
                  <a:pt x="1818046" y="0"/>
                </a:lnTo>
                <a:lnTo>
                  <a:pt x="1818046" y="909023"/>
                </a:lnTo>
                <a:lnTo>
                  <a:pt x="0" y="9090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B372754F-CF81-253D-B516-D0151265D143}"/>
              </a:ext>
            </a:extLst>
          </p:cNvPr>
          <p:cNvSpPr/>
          <p:nvPr/>
        </p:nvSpPr>
        <p:spPr>
          <a:xfrm>
            <a:off x="13926262" y="-1187893"/>
            <a:ext cx="2617947" cy="2375787"/>
          </a:xfrm>
          <a:custGeom>
            <a:avLst/>
            <a:gdLst/>
            <a:ahLst/>
            <a:cxnLst/>
            <a:rect l="l" t="t" r="r" b="b"/>
            <a:pathLst>
              <a:path w="2617947" h="2375787">
                <a:moveTo>
                  <a:pt x="0" y="0"/>
                </a:moveTo>
                <a:lnTo>
                  <a:pt x="2617947" y="0"/>
                </a:lnTo>
                <a:lnTo>
                  <a:pt x="2617947" y="2375786"/>
                </a:lnTo>
                <a:lnTo>
                  <a:pt x="0" y="23757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97B5765-34E6-99AB-04EC-97AA376C98CC}"/>
              </a:ext>
            </a:extLst>
          </p:cNvPr>
          <p:cNvSpPr/>
          <p:nvPr/>
        </p:nvSpPr>
        <p:spPr>
          <a:xfrm flipV="1">
            <a:off x="-1421803" y="-2295525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4114800"/>
                </a:moveTo>
                <a:lnTo>
                  <a:pt x="1892808" y="4114800"/>
                </a:lnTo>
                <a:lnTo>
                  <a:pt x="189280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166CBEF-999D-46DB-CCAD-1B7FB29B76C4}"/>
              </a:ext>
            </a:extLst>
          </p:cNvPr>
          <p:cNvSpPr/>
          <p:nvPr/>
        </p:nvSpPr>
        <p:spPr>
          <a:xfrm>
            <a:off x="16734209" y="7106108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EDCD813-F185-E4E9-D470-C2685A405F73}"/>
              </a:ext>
            </a:extLst>
          </p:cNvPr>
          <p:cNvSpPr txBox="1"/>
          <p:nvPr/>
        </p:nvSpPr>
        <p:spPr>
          <a:xfrm>
            <a:off x="8516201" y="3729518"/>
            <a:ext cx="3603096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 and Future Scope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D1B8D96-67FE-7E7A-2A8D-5C45C0EC6160}"/>
              </a:ext>
            </a:extLst>
          </p:cNvPr>
          <p:cNvSpPr txBox="1"/>
          <p:nvPr/>
        </p:nvSpPr>
        <p:spPr>
          <a:xfrm>
            <a:off x="1028700" y="1028700"/>
            <a:ext cx="71583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 dirty="0">
                <a:solidFill>
                  <a:srgbClr val="104852"/>
                </a:solidFill>
                <a:latin typeface="Garet Bold"/>
                <a:ea typeface="Garet Bold"/>
                <a:cs typeface="Garet Bold"/>
                <a:sym typeface="Garet Bold"/>
              </a:rPr>
              <a:t>Table of Contents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BDE30B8-CA99-C1EF-6C68-252512E718C6}"/>
              </a:ext>
            </a:extLst>
          </p:cNvPr>
          <p:cNvSpPr txBox="1"/>
          <p:nvPr/>
        </p:nvSpPr>
        <p:spPr>
          <a:xfrm>
            <a:off x="2829067" y="3729518"/>
            <a:ext cx="245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BBE0445-DC4E-4860-915E-2EF74808713F}"/>
              </a:ext>
            </a:extLst>
          </p:cNvPr>
          <p:cNvSpPr txBox="1"/>
          <p:nvPr/>
        </p:nvSpPr>
        <p:spPr>
          <a:xfrm>
            <a:off x="1897555" y="3695228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F8FF740-0901-1CB3-CE25-13E3B4E78877}"/>
              </a:ext>
            </a:extLst>
          </p:cNvPr>
          <p:cNvSpPr txBox="1"/>
          <p:nvPr/>
        </p:nvSpPr>
        <p:spPr>
          <a:xfrm>
            <a:off x="7581381" y="3695228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A5778C69-5045-C9FF-7737-529B8C486ED6}"/>
              </a:ext>
            </a:extLst>
          </p:cNvPr>
          <p:cNvSpPr txBox="1"/>
          <p:nvPr/>
        </p:nvSpPr>
        <p:spPr>
          <a:xfrm>
            <a:off x="1897555" y="4806492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02.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C1ADEC8-87D7-5DDE-0F22-29A0C4FA96DD}"/>
              </a:ext>
            </a:extLst>
          </p:cNvPr>
          <p:cNvSpPr txBox="1"/>
          <p:nvPr/>
        </p:nvSpPr>
        <p:spPr>
          <a:xfrm>
            <a:off x="7581381" y="4806492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06.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277225A-B004-9CC3-86B1-98C0A336604E}"/>
              </a:ext>
            </a:extLst>
          </p:cNvPr>
          <p:cNvSpPr txBox="1"/>
          <p:nvPr/>
        </p:nvSpPr>
        <p:spPr>
          <a:xfrm>
            <a:off x="2829067" y="4840782"/>
            <a:ext cx="366827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 (What?)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CE87CEB-83AD-6077-8A80-A5152314D06D}"/>
              </a:ext>
            </a:extLst>
          </p:cNvPr>
          <p:cNvSpPr txBox="1"/>
          <p:nvPr/>
        </p:nvSpPr>
        <p:spPr>
          <a:xfrm>
            <a:off x="2829067" y="5952046"/>
            <a:ext cx="287068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 (Why?)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61A8A839-95B5-2F57-9430-5E2E491C6809}"/>
              </a:ext>
            </a:extLst>
          </p:cNvPr>
          <p:cNvSpPr txBox="1"/>
          <p:nvPr/>
        </p:nvSpPr>
        <p:spPr>
          <a:xfrm>
            <a:off x="8516201" y="4840782"/>
            <a:ext cx="423465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 and Demonstration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4075F962-F1A7-D274-4B02-89BF05969E6D}"/>
              </a:ext>
            </a:extLst>
          </p:cNvPr>
          <p:cNvSpPr txBox="1"/>
          <p:nvPr/>
        </p:nvSpPr>
        <p:spPr>
          <a:xfrm>
            <a:off x="2829067" y="7063310"/>
            <a:ext cx="3114821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(How?)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CD3D0042-E5F6-43DF-003E-A060C48E159A}"/>
              </a:ext>
            </a:extLst>
          </p:cNvPr>
          <p:cNvSpPr txBox="1"/>
          <p:nvPr/>
        </p:nvSpPr>
        <p:spPr>
          <a:xfrm>
            <a:off x="8516201" y="5948857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6055DCBD-8F4A-F747-7A5F-491560DAA8FD}"/>
              </a:ext>
            </a:extLst>
          </p:cNvPr>
          <p:cNvSpPr txBox="1"/>
          <p:nvPr/>
        </p:nvSpPr>
        <p:spPr>
          <a:xfrm>
            <a:off x="8516201" y="7058844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Closing and Q&amp;A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32419453-8269-1DF8-BDB9-40270442F733}"/>
              </a:ext>
            </a:extLst>
          </p:cNvPr>
          <p:cNvSpPr txBox="1"/>
          <p:nvPr/>
        </p:nvSpPr>
        <p:spPr>
          <a:xfrm>
            <a:off x="1897555" y="5917756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2DD674DA-BD8E-067F-2560-7F04D1A4A422}"/>
              </a:ext>
            </a:extLst>
          </p:cNvPr>
          <p:cNvSpPr txBox="1"/>
          <p:nvPr/>
        </p:nvSpPr>
        <p:spPr>
          <a:xfrm>
            <a:off x="7581381" y="5917756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DB366F40-BEA8-FCE5-5889-31832F6D1963}"/>
              </a:ext>
            </a:extLst>
          </p:cNvPr>
          <p:cNvSpPr txBox="1"/>
          <p:nvPr/>
        </p:nvSpPr>
        <p:spPr>
          <a:xfrm>
            <a:off x="1897555" y="7029020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04.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CF688798-FA0E-55C6-3786-628BCAE7B6AF}"/>
              </a:ext>
            </a:extLst>
          </p:cNvPr>
          <p:cNvSpPr txBox="1"/>
          <p:nvPr/>
        </p:nvSpPr>
        <p:spPr>
          <a:xfrm>
            <a:off x="7581381" y="7029020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08.</a:t>
            </a:r>
          </a:p>
        </p:txBody>
      </p:sp>
      <p:sp>
        <p:nvSpPr>
          <p:cNvPr id="44" name="Rectangle: Diagonal Corners Rounded 43">
            <a:hlinkClick r:id="rId2" action="ppaction://hlinksldjump"/>
            <a:extLst>
              <a:ext uri="{FF2B5EF4-FFF2-40B4-BE49-F238E27FC236}">
                <a16:creationId xmlns:a16="http://schemas.microsoft.com/office/drawing/2014/main" id="{7FFF0AB5-763E-8EE9-E882-E69A42EDA1CF}"/>
              </a:ext>
            </a:extLst>
          </p:cNvPr>
          <p:cNvSpPr>
            <a:spLocks/>
          </p:cNvSpPr>
          <p:nvPr/>
        </p:nvSpPr>
        <p:spPr>
          <a:xfrm>
            <a:off x="1707055" y="3457864"/>
            <a:ext cx="5316012" cy="906450"/>
          </a:xfrm>
          <a:prstGeom prst="round2DiagRect">
            <a:avLst/>
          </a:prstGeom>
          <a:solidFill>
            <a:srgbClr val="FF0000">
              <a:alpha val="20000"/>
            </a:srgbClr>
          </a:solidFill>
          <a:ln w="1047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D3940BDF-ADEF-EA77-D7A8-6E3E13193E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4950251"/>
                  </p:ext>
                </p:extLst>
              </p:nvPr>
            </p:nvGraphicFramePr>
            <p:xfrm>
              <a:off x="4511918" y="3771303"/>
              <a:ext cx="591922" cy="332956"/>
            </p:xfrm>
            <a:graphic>
              <a:graphicData uri="http://schemas.microsoft.com/office/powerpoint/2016/slidezoom">
                <pslz:sldZm>
                  <pslz:sldZmObj sldId="257" cId="0">
                    <pslz:zmPr id="{806ED2A1-36AE-4176-A99B-9CC2D27490B5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1922" cy="3329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3940BDF-ADEF-EA77-D7A8-6E3E13193E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11918" y="3771303"/>
                <a:ext cx="591922" cy="3329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29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7D570-A770-5FA5-15D7-7777B711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DF1A75-B283-F5FF-96FE-4CD7C4681CB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32CEBFB-9E57-9B19-8832-0903D94C2FE4}"/>
              </a:ext>
            </a:extLst>
          </p:cNvPr>
          <p:cNvGrpSpPr/>
          <p:nvPr/>
        </p:nvGrpSpPr>
        <p:grpSpPr>
          <a:xfrm>
            <a:off x="0" y="3018045"/>
            <a:ext cx="18288000" cy="5173455"/>
            <a:chOff x="0" y="0"/>
            <a:chExt cx="4816593" cy="160547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FDEF997-3123-24FD-EDBE-645B6A56D117}"/>
                </a:ext>
              </a:extLst>
            </p:cNvPr>
            <p:cNvSpPr/>
            <p:nvPr/>
          </p:nvSpPr>
          <p:spPr>
            <a:xfrm>
              <a:off x="0" y="0"/>
              <a:ext cx="4816592" cy="1605473"/>
            </a:xfrm>
            <a:custGeom>
              <a:avLst/>
              <a:gdLst/>
              <a:ahLst/>
              <a:cxnLst/>
              <a:rect l="l" t="t" r="r" b="b"/>
              <a:pathLst>
                <a:path w="4816592" h="1605473">
                  <a:moveTo>
                    <a:pt x="0" y="0"/>
                  </a:moveTo>
                  <a:lnTo>
                    <a:pt x="4816592" y="0"/>
                  </a:lnTo>
                  <a:lnTo>
                    <a:pt x="4816592" y="1605473"/>
                  </a:lnTo>
                  <a:lnTo>
                    <a:pt x="0" y="1605473"/>
                  </a:lnTo>
                  <a:close/>
                </a:path>
              </a:pathLst>
            </a:custGeom>
            <a:solidFill>
              <a:srgbClr val="00768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57FF791-118C-18D1-2D5D-FD7C42814810}"/>
                </a:ext>
              </a:extLst>
            </p:cNvPr>
            <p:cNvSpPr txBox="1"/>
            <p:nvPr/>
          </p:nvSpPr>
          <p:spPr>
            <a:xfrm>
              <a:off x="0" y="-47625"/>
              <a:ext cx="4816593" cy="165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3803141E-5023-0362-BCD3-B6262BFE7C72}"/>
              </a:ext>
            </a:extLst>
          </p:cNvPr>
          <p:cNvSpPr/>
          <p:nvPr/>
        </p:nvSpPr>
        <p:spPr>
          <a:xfrm>
            <a:off x="1897555" y="452010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9A71F84-D2BC-D64E-505E-8931D5A3DE5D}"/>
              </a:ext>
            </a:extLst>
          </p:cNvPr>
          <p:cNvSpPr/>
          <p:nvPr/>
        </p:nvSpPr>
        <p:spPr>
          <a:xfrm>
            <a:off x="7581381" y="452010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CFB7B76-6C9A-D6D6-46F5-9110CBA85F18}"/>
              </a:ext>
            </a:extLst>
          </p:cNvPr>
          <p:cNvSpPr/>
          <p:nvPr/>
        </p:nvSpPr>
        <p:spPr>
          <a:xfrm>
            <a:off x="1897555" y="5630722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A356378C-1687-ABFF-244B-270AFB906E57}"/>
              </a:ext>
            </a:extLst>
          </p:cNvPr>
          <p:cNvSpPr/>
          <p:nvPr/>
        </p:nvSpPr>
        <p:spPr>
          <a:xfrm>
            <a:off x="7581381" y="5630722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43FD65B0-EABA-3901-F059-F68B611CA4C5}"/>
              </a:ext>
            </a:extLst>
          </p:cNvPr>
          <p:cNvSpPr/>
          <p:nvPr/>
        </p:nvSpPr>
        <p:spPr>
          <a:xfrm>
            <a:off x="1897555" y="6741344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AF40C71F-3B87-6BD5-CF82-600563AC1964}"/>
              </a:ext>
            </a:extLst>
          </p:cNvPr>
          <p:cNvSpPr/>
          <p:nvPr/>
        </p:nvSpPr>
        <p:spPr>
          <a:xfrm>
            <a:off x="7581381" y="6741344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AD404421-468C-6F0B-EA2A-4C3B176129BC}"/>
              </a:ext>
            </a:extLst>
          </p:cNvPr>
          <p:cNvSpPr/>
          <p:nvPr/>
        </p:nvSpPr>
        <p:spPr>
          <a:xfrm>
            <a:off x="1897555" y="773513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6C07936C-3BE2-6608-4D7C-1B645C91CA4C}"/>
              </a:ext>
            </a:extLst>
          </p:cNvPr>
          <p:cNvSpPr/>
          <p:nvPr/>
        </p:nvSpPr>
        <p:spPr>
          <a:xfrm>
            <a:off x="7581381" y="773513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0603ECD-1088-5ACA-22CE-030F043E2527}"/>
              </a:ext>
            </a:extLst>
          </p:cNvPr>
          <p:cNvSpPr/>
          <p:nvPr/>
        </p:nvSpPr>
        <p:spPr>
          <a:xfrm flipV="1">
            <a:off x="14049370" y="3018045"/>
            <a:ext cx="4238630" cy="10180820"/>
          </a:xfrm>
          <a:custGeom>
            <a:avLst/>
            <a:gdLst/>
            <a:ahLst/>
            <a:cxnLst/>
            <a:rect l="l" t="t" r="r" b="b"/>
            <a:pathLst>
              <a:path w="4238630" h="10180820">
                <a:moveTo>
                  <a:pt x="0" y="10180820"/>
                </a:moveTo>
                <a:lnTo>
                  <a:pt x="4238630" y="10180820"/>
                </a:lnTo>
                <a:lnTo>
                  <a:pt x="4238630" y="0"/>
                </a:lnTo>
                <a:lnTo>
                  <a:pt x="0" y="0"/>
                </a:lnTo>
                <a:lnTo>
                  <a:pt x="0" y="10180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01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897C294-1788-2F36-2A27-131B686C23B1}"/>
              </a:ext>
            </a:extLst>
          </p:cNvPr>
          <p:cNvSpPr/>
          <p:nvPr/>
        </p:nvSpPr>
        <p:spPr>
          <a:xfrm>
            <a:off x="8425477" y="1121876"/>
            <a:ext cx="1818046" cy="909023"/>
          </a:xfrm>
          <a:custGeom>
            <a:avLst/>
            <a:gdLst/>
            <a:ahLst/>
            <a:cxnLst/>
            <a:rect l="l" t="t" r="r" b="b"/>
            <a:pathLst>
              <a:path w="1818046" h="909023">
                <a:moveTo>
                  <a:pt x="0" y="0"/>
                </a:moveTo>
                <a:lnTo>
                  <a:pt x="1818046" y="0"/>
                </a:lnTo>
                <a:lnTo>
                  <a:pt x="1818046" y="909023"/>
                </a:lnTo>
                <a:lnTo>
                  <a:pt x="0" y="90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37A21AAF-B2E2-AA0E-C13D-F590006C7331}"/>
              </a:ext>
            </a:extLst>
          </p:cNvPr>
          <p:cNvSpPr/>
          <p:nvPr/>
        </p:nvSpPr>
        <p:spPr>
          <a:xfrm>
            <a:off x="13926262" y="-1187893"/>
            <a:ext cx="2617947" cy="2375787"/>
          </a:xfrm>
          <a:custGeom>
            <a:avLst/>
            <a:gdLst/>
            <a:ahLst/>
            <a:cxnLst/>
            <a:rect l="l" t="t" r="r" b="b"/>
            <a:pathLst>
              <a:path w="2617947" h="2375787">
                <a:moveTo>
                  <a:pt x="0" y="0"/>
                </a:moveTo>
                <a:lnTo>
                  <a:pt x="2617947" y="0"/>
                </a:lnTo>
                <a:lnTo>
                  <a:pt x="2617947" y="2375786"/>
                </a:lnTo>
                <a:lnTo>
                  <a:pt x="0" y="237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A3049FC-CBC7-0E4C-F29C-C7A57B9DB204}"/>
              </a:ext>
            </a:extLst>
          </p:cNvPr>
          <p:cNvSpPr/>
          <p:nvPr/>
        </p:nvSpPr>
        <p:spPr>
          <a:xfrm flipV="1">
            <a:off x="-1421803" y="-2295525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4114800"/>
                </a:moveTo>
                <a:lnTo>
                  <a:pt x="1892808" y="4114800"/>
                </a:lnTo>
                <a:lnTo>
                  <a:pt x="189280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4DD4926-A8D0-A605-01C2-E0DBDB3F66DD}"/>
              </a:ext>
            </a:extLst>
          </p:cNvPr>
          <p:cNvSpPr/>
          <p:nvPr/>
        </p:nvSpPr>
        <p:spPr>
          <a:xfrm>
            <a:off x="16734209" y="7106108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60934A96-5025-32C0-997B-B3C724C93466}"/>
              </a:ext>
            </a:extLst>
          </p:cNvPr>
          <p:cNvSpPr txBox="1"/>
          <p:nvPr/>
        </p:nvSpPr>
        <p:spPr>
          <a:xfrm>
            <a:off x="8516201" y="3729518"/>
            <a:ext cx="3603096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 and Future work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56D51DD-111E-1296-6D40-C7F65DC35F57}"/>
              </a:ext>
            </a:extLst>
          </p:cNvPr>
          <p:cNvSpPr txBox="1"/>
          <p:nvPr/>
        </p:nvSpPr>
        <p:spPr>
          <a:xfrm>
            <a:off x="1028700" y="1028700"/>
            <a:ext cx="71583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 dirty="0">
                <a:solidFill>
                  <a:srgbClr val="104852"/>
                </a:solidFill>
                <a:latin typeface="Garet Bold"/>
                <a:ea typeface="Garet Bold"/>
                <a:cs typeface="Garet Bold"/>
                <a:sym typeface="Garet Bold"/>
              </a:rPr>
              <a:t>Table of Contents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E395414C-E832-ABFA-B460-088F1A89A3F2}"/>
              </a:ext>
            </a:extLst>
          </p:cNvPr>
          <p:cNvSpPr txBox="1"/>
          <p:nvPr/>
        </p:nvSpPr>
        <p:spPr>
          <a:xfrm>
            <a:off x="2829067" y="3729518"/>
            <a:ext cx="245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0F033DE-A7A4-3392-695B-ECF79FE741E9}"/>
              </a:ext>
            </a:extLst>
          </p:cNvPr>
          <p:cNvSpPr txBox="1"/>
          <p:nvPr/>
        </p:nvSpPr>
        <p:spPr>
          <a:xfrm>
            <a:off x="1897555" y="3695228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1E030944-0A07-2E38-78B1-76B4743CE854}"/>
              </a:ext>
            </a:extLst>
          </p:cNvPr>
          <p:cNvSpPr txBox="1"/>
          <p:nvPr/>
        </p:nvSpPr>
        <p:spPr>
          <a:xfrm>
            <a:off x="7581381" y="3695228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BF0EA563-A8C3-3EF0-839D-0DE970372453}"/>
              </a:ext>
            </a:extLst>
          </p:cNvPr>
          <p:cNvSpPr txBox="1"/>
          <p:nvPr/>
        </p:nvSpPr>
        <p:spPr>
          <a:xfrm>
            <a:off x="1897555" y="4806492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02.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68498C9-28B3-5DCA-A10C-B4345B1A8B30}"/>
              </a:ext>
            </a:extLst>
          </p:cNvPr>
          <p:cNvSpPr txBox="1"/>
          <p:nvPr/>
        </p:nvSpPr>
        <p:spPr>
          <a:xfrm>
            <a:off x="7581381" y="4806492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06.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8157D669-76EF-7557-BDAE-D20326D757FA}"/>
              </a:ext>
            </a:extLst>
          </p:cNvPr>
          <p:cNvSpPr txBox="1"/>
          <p:nvPr/>
        </p:nvSpPr>
        <p:spPr>
          <a:xfrm>
            <a:off x="2829067" y="4840782"/>
            <a:ext cx="366827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 (What?)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827A8D8-752C-102A-61C2-8340B771FECA}"/>
              </a:ext>
            </a:extLst>
          </p:cNvPr>
          <p:cNvSpPr txBox="1"/>
          <p:nvPr/>
        </p:nvSpPr>
        <p:spPr>
          <a:xfrm>
            <a:off x="2829067" y="5952046"/>
            <a:ext cx="287068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 (Why?)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7F2445D1-65B0-711C-F7D3-E8EECB8FD6A6}"/>
              </a:ext>
            </a:extLst>
          </p:cNvPr>
          <p:cNvSpPr txBox="1"/>
          <p:nvPr/>
        </p:nvSpPr>
        <p:spPr>
          <a:xfrm>
            <a:off x="8516201" y="4840782"/>
            <a:ext cx="423465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 and Demonstration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BF6EAEBC-C5BF-DC25-F8D3-82092BF6615B}"/>
              </a:ext>
            </a:extLst>
          </p:cNvPr>
          <p:cNvSpPr txBox="1"/>
          <p:nvPr/>
        </p:nvSpPr>
        <p:spPr>
          <a:xfrm>
            <a:off x="2829067" y="7063310"/>
            <a:ext cx="3114821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(How?)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846C1728-80EA-BB19-D2D9-2B49DFADE266}"/>
              </a:ext>
            </a:extLst>
          </p:cNvPr>
          <p:cNvSpPr txBox="1"/>
          <p:nvPr/>
        </p:nvSpPr>
        <p:spPr>
          <a:xfrm>
            <a:off x="8516201" y="5948857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F9A6B08A-52F0-DBD5-7241-0493D8572F85}"/>
              </a:ext>
            </a:extLst>
          </p:cNvPr>
          <p:cNvSpPr txBox="1"/>
          <p:nvPr/>
        </p:nvSpPr>
        <p:spPr>
          <a:xfrm>
            <a:off x="8516201" y="7058844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Closing and Q&amp;A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D564BC00-203E-65CC-3A89-5DBBD37836A5}"/>
              </a:ext>
            </a:extLst>
          </p:cNvPr>
          <p:cNvSpPr txBox="1"/>
          <p:nvPr/>
        </p:nvSpPr>
        <p:spPr>
          <a:xfrm>
            <a:off x="1897555" y="5917756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0BB0F5C9-57E9-0F73-086C-22B90F25489E}"/>
              </a:ext>
            </a:extLst>
          </p:cNvPr>
          <p:cNvSpPr txBox="1"/>
          <p:nvPr/>
        </p:nvSpPr>
        <p:spPr>
          <a:xfrm>
            <a:off x="7581381" y="5917756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86BCC42E-433F-B858-AEFD-F9108C163D94}"/>
              </a:ext>
            </a:extLst>
          </p:cNvPr>
          <p:cNvSpPr txBox="1"/>
          <p:nvPr/>
        </p:nvSpPr>
        <p:spPr>
          <a:xfrm>
            <a:off x="1897555" y="7029020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04.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F8B849BE-C8FC-5F1B-9C5E-411C3482E18C}"/>
              </a:ext>
            </a:extLst>
          </p:cNvPr>
          <p:cNvSpPr txBox="1"/>
          <p:nvPr/>
        </p:nvSpPr>
        <p:spPr>
          <a:xfrm>
            <a:off x="7581381" y="7029020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08.</a:t>
            </a:r>
          </a:p>
        </p:txBody>
      </p:sp>
      <p:sp>
        <p:nvSpPr>
          <p:cNvPr id="44" name="Rectangle: Diagonal Corners Rounded 43">
            <a:extLst>
              <a:ext uri="{FF2B5EF4-FFF2-40B4-BE49-F238E27FC236}">
                <a16:creationId xmlns:a16="http://schemas.microsoft.com/office/drawing/2014/main" id="{DF6E4B8B-9749-53F5-C067-BE02D0108F86}"/>
              </a:ext>
            </a:extLst>
          </p:cNvPr>
          <p:cNvSpPr/>
          <p:nvPr/>
        </p:nvSpPr>
        <p:spPr>
          <a:xfrm>
            <a:off x="7508113" y="6825536"/>
            <a:ext cx="5316012" cy="906450"/>
          </a:xfrm>
          <a:prstGeom prst="round2DiagRect">
            <a:avLst/>
          </a:prstGeom>
          <a:solidFill>
            <a:srgbClr val="FF0000">
              <a:alpha val="20000"/>
            </a:srgbClr>
          </a:solidFill>
          <a:ln w="1047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9DDC2FCF-3B1A-DBFA-1232-719F61FFEE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9626038"/>
                  </p:ext>
                </p:extLst>
              </p:nvPr>
            </p:nvGraphicFramePr>
            <p:xfrm>
              <a:off x="10757269" y="7056272"/>
              <a:ext cx="607634" cy="341794"/>
            </p:xfrm>
            <a:graphic>
              <a:graphicData uri="http://schemas.microsoft.com/office/powerpoint/2016/slidezoom">
                <pslz:sldZm>
                  <pslz:sldZmObj sldId="270" cId="0">
                    <pslz:zmPr id="{CB9C3456-DE9E-41FE-861E-FB87E44C27F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7634" cy="341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DDC2FCF-3B1A-DBFA-1232-719F61FFEE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57269" y="7056272"/>
                <a:ext cx="607634" cy="341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666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2292491">
            <a:off x="11971514" y="3358915"/>
            <a:ext cx="1062487" cy="6734838"/>
            <a:chOff x="0" y="0"/>
            <a:chExt cx="279832" cy="1773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832" cy="1773784"/>
            </a:xfrm>
            <a:custGeom>
              <a:avLst/>
              <a:gdLst/>
              <a:ahLst/>
              <a:cxnLst/>
              <a:rect l="l" t="t" r="r" b="b"/>
              <a:pathLst>
                <a:path w="279832" h="1773784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2614830">
            <a:off x="14495939" y="2933142"/>
            <a:ext cx="188585" cy="11661301"/>
            <a:chOff x="0" y="0"/>
            <a:chExt cx="49669" cy="30712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669" cy="3071289"/>
            </a:xfrm>
            <a:custGeom>
              <a:avLst/>
              <a:gdLst/>
              <a:ahLst/>
              <a:cxnLst/>
              <a:rect l="l" t="t" r="r" b="b"/>
              <a:pathLst>
                <a:path w="49669" h="3071289">
                  <a:moveTo>
                    <a:pt x="0" y="0"/>
                  </a:moveTo>
                  <a:lnTo>
                    <a:pt x="49669" y="0"/>
                  </a:lnTo>
                  <a:lnTo>
                    <a:pt x="49669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9669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710481">
            <a:off x="11533776" y="-1617267"/>
            <a:ext cx="1062487" cy="6686550"/>
            <a:chOff x="0" y="0"/>
            <a:chExt cx="279832" cy="17610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9832" cy="1761067"/>
            </a:xfrm>
            <a:custGeom>
              <a:avLst/>
              <a:gdLst/>
              <a:ahLst/>
              <a:cxnLst/>
              <a:rect l="l" t="t" r="r" b="b"/>
              <a:pathLst>
                <a:path w="279832" h="1761067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64932" y="3244887"/>
            <a:ext cx="7619567" cy="67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63"/>
              </a:lnSpc>
              <a:spcBef>
                <a:spcPct val="0"/>
              </a:spcBef>
            </a:pPr>
            <a:r>
              <a:rPr lang="en-US" sz="3759" spc="56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7606" y="1399424"/>
            <a:ext cx="8973804" cy="185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379"/>
              </a:lnSpc>
            </a:pPr>
            <a:r>
              <a:rPr lang="en-US" sz="12163" b="1" dirty="0">
                <a:solidFill>
                  <a:srgbClr val="060644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id="17" name="Group 17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27" name="Picture 2" descr="Home">
            <a:extLst>
              <a:ext uri="{FF2B5EF4-FFF2-40B4-BE49-F238E27FC236}">
                <a16:creationId xmlns:a16="http://schemas.microsoft.com/office/drawing/2014/main" id="{F7F3E5F8-E344-82A9-7D7E-C74F11F3F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350" y="1313374"/>
            <a:ext cx="596265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8E2A1F1-12C0-2B82-6532-BB0A9D55D895}"/>
              </a:ext>
            </a:extLst>
          </p:cNvPr>
          <p:cNvSpPr txBox="1"/>
          <p:nvPr/>
        </p:nvSpPr>
        <p:spPr>
          <a:xfrm>
            <a:off x="948866" y="4463305"/>
            <a:ext cx="51570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 would like to sincerely thank the 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members of the IRACS Lab 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for their invaluable support and knowledge throughout this work. A special note of thanks 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to Mr. Somen Sarkar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for his continuous guidance, and to </a:t>
            </a:r>
            <a:r>
              <a:rPr lang="en-US" sz="2400" b="1" dirty="0">
                <a:latin typeface="Poppins" panose="00000500000000000000" pitchFamily="2" charset="0"/>
                <a:cs typeface="Poppins" panose="00000500000000000000" pitchFamily="2" charset="0"/>
              </a:rPr>
              <a:t>Prof. Uttama Lahiri </a:t>
            </a: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for her mentorship and inspiration.</a:t>
            </a:r>
            <a:endParaRPr lang="en-IN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97A3557-3B9A-1E36-C23B-3637FD69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251" y="-46189"/>
            <a:ext cx="6767911" cy="3502103"/>
          </a:xfrm>
          <a:prstGeom prst="rect">
            <a:avLst/>
          </a:prstGeom>
        </p:spPr>
      </p:pic>
      <p:pic>
        <p:nvPicPr>
          <p:cNvPr id="20" name="Picture 19" descr="A transparent plastic container with wires&#10;&#10;AI-generated content may be incorrect.">
            <a:extLst>
              <a:ext uri="{FF2B5EF4-FFF2-40B4-BE49-F238E27FC236}">
                <a16:creationId xmlns:a16="http://schemas.microsoft.com/office/drawing/2014/main" id="{555E4BE9-A833-9F2F-553D-E30326F6F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1707">
            <a:off x="11487990" y="2202023"/>
            <a:ext cx="2940739" cy="3920985"/>
          </a:xfrm>
          <a:prstGeom prst="rect">
            <a:avLst/>
          </a:prstGeom>
        </p:spPr>
      </p:pic>
      <p:pic>
        <p:nvPicPr>
          <p:cNvPr id="22" name="Picture 21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AD6CB44C-7FEF-EF67-6349-AB609436CE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263" y="5501139"/>
            <a:ext cx="6381148" cy="4785861"/>
          </a:xfrm>
          <a:prstGeom prst="rect">
            <a:avLst/>
          </a:prstGeom>
        </p:spPr>
      </p:pic>
      <p:pic>
        <p:nvPicPr>
          <p:cNvPr id="18" name="Picture 17" descr="A plastic box with wires&#10;&#10;AI-generated content may be incorrect.">
            <a:extLst>
              <a:ext uri="{FF2B5EF4-FFF2-40B4-BE49-F238E27FC236}">
                <a16:creationId xmlns:a16="http://schemas.microsoft.com/office/drawing/2014/main" id="{4A59FBA7-AD05-0EF8-8986-38D06EF08A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82161">
            <a:off x="14991634" y="2367619"/>
            <a:ext cx="2878166" cy="408613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5882" y="1614087"/>
            <a:ext cx="7106334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56996"/>
            <a:ext cx="5409129" cy="4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31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40825" y="2593639"/>
            <a:ext cx="772668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project is part of a research initiative titled "</a:t>
            </a:r>
            <a:r>
              <a:rPr lang="en-US" sz="27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Muscle Synergy Assessment During Postural Tasks in Rehabilitation Patients Using Balance Board and EMG Signals</a:t>
            </a:r>
            <a:r>
              <a:rPr lang="en-US" sz="2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." </a:t>
            </a:r>
          </a:p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primary objective is to investigate how muscle groups coordinate during balance-related activities, particularly in individuals undergoing physical rehabilitation.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257423"/>
            <a:ext cx="7726680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0"/>
              </a:lnSpc>
            </a:pPr>
            <a:endParaRPr lang="en-US" sz="2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240"/>
              </a:lnSpc>
            </a:pPr>
            <a:r>
              <a:rPr lang="en-US" sz="2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are </a:t>
            </a:r>
            <a:r>
              <a:rPr lang="en-US" sz="27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developing a game-based postural task system to analyze lower body muscle synergies</a:t>
            </a:r>
            <a:r>
              <a:rPr lang="en-US" sz="2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 rehabilitation patients. This approach makes the task engaging while still collecting meaningful neuromuscular data.</a:t>
            </a: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8474601" y="-682200"/>
            <a:ext cx="4055662" cy="3421800"/>
            <a:chOff x="0" y="0"/>
            <a:chExt cx="812800" cy="685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85767"/>
            </a:xfrm>
            <a:custGeom>
              <a:avLst/>
              <a:gdLst/>
              <a:ahLst/>
              <a:cxnLst/>
              <a:rect l="l" t="t" r="r" b="b"/>
              <a:pathLst>
                <a:path w="812800" h="685767">
                  <a:moveTo>
                    <a:pt x="406400" y="0"/>
                  </a:moveTo>
                  <a:lnTo>
                    <a:pt x="812800" y="685767"/>
                  </a:lnTo>
                  <a:lnTo>
                    <a:pt x="0" y="6857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51717"/>
              <a:ext cx="558800" cy="385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810905">
            <a:off x="16595720" y="1571671"/>
            <a:ext cx="388345" cy="11661301"/>
            <a:chOff x="0" y="0"/>
            <a:chExt cx="102280" cy="30712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2280" cy="3071289"/>
            </a:xfrm>
            <a:custGeom>
              <a:avLst/>
              <a:gdLst/>
              <a:ahLst/>
              <a:cxnLst/>
              <a:rect l="l" t="t" r="r" b="b"/>
              <a:pathLst>
                <a:path w="102280" h="3071289">
                  <a:moveTo>
                    <a:pt x="0" y="0"/>
                  </a:moveTo>
                  <a:lnTo>
                    <a:pt x="102280" y="0"/>
                  </a:lnTo>
                  <a:lnTo>
                    <a:pt x="102280" y="3071289"/>
                  </a:lnTo>
                  <a:lnTo>
                    <a:pt x="0" y="30712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02280" cy="3137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44249">
            <a:off x="16814395" y="2072951"/>
            <a:ext cx="2208710" cy="14588015"/>
            <a:chOff x="0" y="0"/>
            <a:chExt cx="581718" cy="38421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2E2768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25" name="Picture 24" descr="A computer with wires connected to a circuit board&#10;&#10;AI-generated content may be incorrect.">
            <a:extLst>
              <a:ext uri="{FF2B5EF4-FFF2-40B4-BE49-F238E27FC236}">
                <a16:creationId xmlns:a16="http://schemas.microsoft.com/office/drawing/2014/main" id="{89604DE5-C963-3562-F902-DCEAD0D8E4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7677">
            <a:off x="9467968" y="7885262"/>
            <a:ext cx="3703733" cy="2780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D45FC-E51B-887D-A626-866C0BEE3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09B6A3-950A-AD6E-4206-02B3C25E5C1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73771FD-C4BD-5666-7F0F-011BCAE07EB6}"/>
              </a:ext>
            </a:extLst>
          </p:cNvPr>
          <p:cNvGrpSpPr/>
          <p:nvPr/>
        </p:nvGrpSpPr>
        <p:grpSpPr>
          <a:xfrm>
            <a:off x="0" y="3018045"/>
            <a:ext cx="18288000" cy="5173455"/>
            <a:chOff x="0" y="0"/>
            <a:chExt cx="4816593" cy="160547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8C751D6-667E-F56D-8F10-4F706D38DE9F}"/>
                </a:ext>
              </a:extLst>
            </p:cNvPr>
            <p:cNvSpPr/>
            <p:nvPr/>
          </p:nvSpPr>
          <p:spPr>
            <a:xfrm>
              <a:off x="0" y="0"/>
              <a:ext cx="4816592" cy="1605473"/>
            </a:xfrm>
            <a:custGeom>
              <a:avLst/>
              <a:gdLst/>
              <a:ahLst/>
              <a:cxnLst/>
              <a:rect l="l" t="t" r="r" b="b"/>
              <a:pathLst>
                <a:path w="4816592" h="1605473">
                  <a:moveTo>
                    <a:pt x="0" y="0"/>
                  </a:moveTo>
                  <a:lnTo>
                    <a:pt x="4816592" y="0"/>
                  </a:lnTo>
                  <a:lnTo>
                    <a:pt x="4816592" y="1605473"/>
                  </a:lnTo>
                  <a:lnTo>
                    <a:pt x="0" y="1605473"/>
                  </a:lnTo>
                  <a:close/>
                </a:path>
              </a:pathLst>
            </a:custGeom>
            <a:solidFill>
              <a:srgbClr val="00768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E058B36-604F-B21B-594F-CD492B7984BF}"/>
                </a:ext>
              </a:extLst>
            </p:cNvPr>
            <p:cNvSpPr txBox="1"/>
            <p:nvPr/>
          </p:nvSpPr>
          <p:spPr>
            <a:xfrm>
              <a:off x="0" y="-47625"/>
              <a:ext cx="4816593" cy="165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30E01812-27BA-F982-B83D-433A0CB7B646}"/>
              </a:ext>
            </a:extLst>
          </p:cNvPr>
          <p:cNvSpPr/>
          <p:nvPr/>
        </p:nvSpPr>
        <p:spPr>
          <a:xfrm>
            <a:off x="1897555" y="452010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AE5958BA-F4BA-1394-D0C2-8C09E9CE3289}"/>
              </a:ext>
            </a:extLst>
          </p:cNvPr>
          <p:cNvSpPr/>
          <p:nvPr/>
        </p:nvSpPr>
        <p:spPr>
          <a:xfrm>
            <a:off x="7581381" y="452010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9ACFF61-542F-FB9D-35F9-25CAAD323AF2}"/>
              </a:ext>
            </a:extLst>
          </p:cNvPr>
          <p:cNvSpPr/>
          <p:nvPr/>
        </p:nvSpPr>
        <p:spPr>
          <a:xfrm>
            <a:off x="1897555" y="5630722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90C109F5-3528-9059-C97B-7172126AE1CC}"/>
              </a:ext>
            </a:extLst>
          </p:cNvPr>
          <p:cNvSpPr/>
          <p:nvPr/>
        </p:nvSpPr>
        <p:spPr>
          <a:xfrm>
            <a:off x="7581381" y="5630722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03667E0A-F1FC-92F4-162E-DF25347E0E59}"/>
              </a:ext>
            </a:extLst>
          </p:cNvPr>
          <p:cNvSpPr/>
          <p:nvPr/>
        </p:nvSpPr>
        <p:spPr>
          <a:xfrm>
            <a:off x="1897555" y="6741344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1DF8515D-128E-E044-57D2-562DA1DA0A6C}"/>
              </a:ext>
            </a:extLst>
          </p:cNvPr>
          <p:cNvSpPr/>
          <p:nvPr/>
        </p:nvSpPr>
        <p:spPr>
          <a:xfrm>
            <a:off x="7581381" y="6741344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FD535AA0-3E51-FD5C-3B1E-7A5294123B7F}"/>
              </a:ext>
            </a:extLst>
          </p:cNvPr>
          <p:cNvSpPr/>
          <p:nvPr/>
        </p:nvSpPr>
        <p:spPr>
          <a:xfrm>
            <a:off x="1897555" y="773513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BEBF14D1-84FB-8060-47F6-582D9B7A8CE1}"/>
              </a:ext>
            </a:extLst>
          </p:cNvPr>
          <p:cNvSpPr/>
          <p:nvPr/>
        </p:nvSpPr>
        <p:spPr>
          <a:xfrm>
            <a:off x="7581381" y="773513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69E803D-C5E7-C1C5-ED24-9DD7EDE73638}"/>
              </a:ext>
            </a:extLst>
          </p:cNvPr>
          <p:cNvSpPr/>
          <p:nvPr/>
        </p:nvSpPr>
        <p:spPr>
          <a:xfrm flipV="1">
            <a:off x="14049370" y="3018045"/>
            <a:ext cx="4238630" cy="10180820"/>
          </a:xfrm>
          <a:custGeom>
            <a:avLst/>
            <a:gdLst/>
            <a:ahLst/>
            <a:cxnLst/>
            <a:rect l="l" t="t" r="r" b="b"/>
            <a:pathLst>
              <a:path w="4238630" h="10180820">
                <a:moveTo>
                  <a:pt x="0" y="10180820"/>
                </a:moveTo>
                <a:lnTo>
                  <a:pt x="4238630" y="10180820"/>
                </a:lnTo>
                <a:lnTo>
                  <a:pt x="4238630" y="0"/>
                </a:lnTo>
                <a:lnTo>
                  <a:pt x="0" y="0"/>
                </a:lnTo>
                <a:lnTo>
                  <a:pt x="0" y="10180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01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BEFDF61-46F3-53EF-92EA-047CB677DE57}"/>
              </a:ext>
            </a:extLst>
          </p:cNvPr>
          <p:cNvSpPr/>
          <p:nvPr/>
        </p:nvSpPr>
        <p:spPr>
          <a:xfrm>
            <a:off x="8425477" y="1121876"/>
            <a:ext cx="1818046" cy="909023"/>
          </a:xfrm>
          <a:custGeom>
            <a:avLst/>
            <a:gdLst/>
            <a:ahLst/>
            <a:cxnLst/>
            <a:rect l="l" t="t" r="r" b="b"/>
            <a:pathLst>
              <a:path w="1818046" h="909023">
                <a:moveTo>
                  <a:pt x="0" y="0"/>
                </a:moveTo>
                <a:lnTo>
                  <a:pt x="1818046" y="0"/>
                </a:lnTo>
                <a:lnTo>
                  <a:pt x="1818046" y="909023"/>
                </a:lnTo>
                <a:lnTo>
                  <a:pt x="0" y="90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5415C075-7696-CE61-2BB6-C5090D222836}"/>
              </a:ext>
            </a:extLst>
          </p:cNvPr>
          <p:cNvSpPr/>
          <p:nvPr/>
        </p:nvSpPr>
        <p:spPr>
          <a:xfrm>
            <a:off x="13926262" y="-1187893"/>
            <a:ext cx="2617947" cy="2375787"/>
          </a:xfrm>
          <a:custGeom>
            <a:avLst/>
            <a:gdLst/>
            <a:ahLst/>
            <a:cxnLst/>
            <a:rect l="l" t="t" r="r" b="b"/>
            <a:pathLst>
              <a:path w="2617947" h="2375787">
                <a:moveTo>
                  <a:pt x="0" y="0"/>
                </a:moveTo>
                <a:lnTo>
                  <a:pt x="2617947" y="0"/>
                </a:lnTo>
                <a:lnTo>
                  <a:pt x="2617947" y="2375786"/>
                </a:lnTo>
                <a:lnTo>
                  <a:pt x="0" y="237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DFABFE80-ABEA-8CA9-58BE-BEBA3452940A}"/>
              </a:ext>
            </a:extLst>
          </p:cNvPr>
          <p:cNvSpPr/>
          <p:nvPr/>
        </p:nvSpPr>
        <p:spPr>
          <a:xfrm flipV="1">
            <a:off x="-1421803" y="-2295525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4114800"/>
                </a:moveTo>
                <a:lnTo>
                  <a:pt x="1892808" y="4114800"/>
                </a:lnTo>
                <a:lnTo>
                  <a:pt x="189280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3E70FE4F-62B7-26AC-47EF-6E23E5CB2D9C}"/>
              </a:ext>
            </a:extLst>
          </p:cNvPr>
          <p:cNvSpPr/>
          <p:nvPr/>
        </p:nvSpPr>
        <p:spPr>
          <a:xfrm>
            <a:off x="16734209" y="7106108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AFBC5361-FD6F-47AC-27F5-F1293EC9D259}"/>
              </a:ext>
            </a:extLst>
          </p:cNvPr>
          <p:cNvSpPr txBox="1"/>
          <p:nvPr/>
        </p:nvSpPr>
        <p:spPr>
          <a:xfrm>
            <a:off x="8516201" y="3729518"/>
            <a:ext cx="3603096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 and Future Scope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5C95CF2-53A7-24BD-CA6F-221ED2683125}"/>
              </a:ext>
            </a:extLst>
          </p:cNvPr>
          <p:cNvSpPr txBox="1"/>
          <p:nvPr/>
        </p:nvSpPr>
        <p:spPr>
          <a:xfrm>
            <a:off x="1028700" y="1028700"/>
            <a:ext cx="71583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 dirty="0">
                <a:solidFill>
                  <a:srgbClr val="104852"/>
                </a:solidFill>
                <a:latin typeface="Garet Bold"/>
                <a:ea typeface="Garet Bold"/>
                <a:cs typeface="Garet Bold"/>
                <a:sym typeface="Garet Bold"/>
              </a:rPr>
              <a:t>Table of Contents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4E0891F-797B-326F-CFFA-C30559CC5352}"/>
              </a:ext>
            </a:extLst>
          </p:cNvPr>
          <p:cNvSpPr txBox="1"/>
          <p:nvPr/>
        </p:nvSpPr>
        <p:spPr>
          <a:xfrm>
            <a:off x="2829067" y="3729518"/>
            <a:ext cx="245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36E741F-AE84-105F-0773-40F66800FE67}"/>
              </a:ext>
            </a:extLst>
          </p:cNvPr>
          <p:cNvSpPr txBox="1"/>
          <p:nvPr/>
        </p:nvSpPr>
        <p:spPr>
          <a:xfrm>
            <a:off x="1897555" y="3695228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568CAAD0-5C30-FB97-D2D7-20A81E10E0AB}"/>
              </a:ext>
            </a:extLst>
          </p:cNvPr>
          <p:cNvSpPr txBox="1"/>
          <p:nvPr/>
        </p:nvSpPr>
        <p:spPr>
          <a:xfrm>
            <a:off x="7581381" y="3695228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0060998-8CA3-1E7E-E243-401DE2A1272E}"/>
              </a:ext>
            </a:extLst>
          </p:cNvPr>
          <p:cNvSpPr txBox="1"/>
          <p:nvPr/>
        </p:nvSpPr>
        <p:spPr>
          <a:xfrm>
            <a:off x="1897555" y="4806492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02.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D7DF9390-2409-8449-4FCD-F574DC769B8F}"/>
              </a:ext>
            </a:extLst>
          </p:cNvPr>
          <p:cNvSpPr txBox="1"/>
          <p:nvPr/>
        </p:nvSpPr>
        <p:spPr>
          <a:xfrm>
            <a:off x="7581381" y="4806492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06.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04821344-0714-FD64-B0DD-E21B3A3B7944}"/>
              </a:ext>
            </a:extLst>
          </p:cNvPr>
          <p:cNvSpPr txBox="1"/>
          <p:nvPr/>
        </p:nvSpPr>
        <p:spPr>
          <a:xfrm>
            <a:off x="2829067" y="4840782"/>
            <a:ext cx="366827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 (What?)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CD9278D-D804-2835-ED61-C80B8E24C22C}"/>
              </a:ext>
            </a:extLst>
          </p:cNvPr>
          <p:cNvSpPr txBox="1"/>
          <p:nvPr/>
        </p:nvSpPr>
        <p:spPr>
          <a:xfrm>
            <a:off x="2829067" y="5952046"/>
            <a:ext cx="287068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 (Why?)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ED0FE80B-75C3-8FBB-F3EC-8C454FDB8ECB}"/>
              </a:ext>
            </a:extLst>
          </p:cNvPr>
          <p:cNvSpPr txBox="1"/>
          <p:nvPr/>
        </p:nvSpPr>
        <p:spPr>
          <a:xfrm>
            <a:off x="8516201" y="4840782"/>
            <a:ext cx="423465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 and Demonstration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EBE470B4-E11A-9AB4-BFF7-9544B547CCC6}"/>
              </a:ext>
            </a:extLst>
          </p:cNvPr>
          <p:cNvSpPr txBox="1"/>
          <p:nvPr/>
        </p:nvSpPr>
        <p:spPr>
          <a:xfrm>
            <a:off x="2829067" y="7063310"/>
            <a:ext cx="3114821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(How?)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9F997993-0B83-8E64-8DCF-AA585F95883B}"/>
              </a:ext>
            </a:extLst>
          </p:cNvPr>
          <p:cNvSpPr txBox="1"/>
          <p:nvPr/>
        </p:nvSpPr>
        <p:spPr>
          <a:xfrm>
            <a:off x="8516201" y="5948857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37AFC483-8421-6CE0-7A2E-64729CCAD12F}"/>
              </a:ext>
            </a:extLst>
          </p:cNvPr>
          <p:cNvSpPr txBox="1"/>
          <p:nvPr/>
        </p:nvSpPr>
        <p:spPr>
          <a:xfrm>
            <a:off x="8516201" y="7058844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Closing and Q&amp;A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03F724C7-8580-83F2-882F-E8F1164BD07B}"/>
              </a:ext>
            </a:extLst>
          </p:cNvPr>
          <p:cNvSpPr txBox="1"/>
          <p:nvPr/>
        </p:nvSpPr>
        <p:spPr>
          <a:xfrm>
            <a:off x="1897555" y="5917756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92884323-682D-86CC-8234-2672204DA1A6}"/>
              </a:ext>
            </a:extLst>
          </p:cNvPr>
          <p:cNvSpPr txBox="1"/>
          <p:nvPr/>
        </p:nvSpPr>
        <p:spPr>
          <a:xfrm>
            <a:off x="7581381" y="5917756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F7E99EE8-7D96-8ED6-B323-45508667D249}"/>
              </a:ext>
            </a:extLst>
          </p:cNvPr>
          <p:cNvSpPr txBox="1"/>
          <p:nvPr/>
        </p:nvSpPr>
        <p:spPr>
          <a:xfrm>
            <a:off x="1897555" y="7029020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04.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BD3B1DB2-0542-A58B-96DC-E322F9F106EC}"/>
              </a:ext>
            </a:extLst>
          </p:cNvPr>
          <p:cNvSpPr txBox="1"/>
          <p:nvPr/>
        </p:nvSpPr>
        <p:spPr>
          <a:xfrm>
            <a:off x="7581381" y="7029020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08.</a:t>
            </a:r>
          </a:p>
        </p:txBody>
      </p:sp>
      <p:sp>
        <p:nvSpPr>
          <p:cNvPr id="44" name="Rectangle: Diagonal Corners Rounded 43">
            <a:hlinkClick r:id="rId11" action="ppaction://hlinksldjump"/>
            <a:extLst>
              <a:ext uri="{FF2B5EF4-FFF2-40B4-BE49-F238E27FC236}">
                <a16:creationId xmlns:a16="http://schemas.microsoft.com/office/drawing/2014/main" id="{74711FC5-8699-F303-1FAC-ED408A769D5A}"/>
              </a:ext>
            </a:extLst>
          </p:cNvPr>
          <p:cNvSpPr/>
          <p:nvPr/>
        </p:nvSpPr>
        <p:spPr>
          <a:xfrm>
            <a:off x="1670677" y="4580435"/>
            <a:ext cx="5316012" cy="906450"/>
          </a:xfrm>
          <a:prstGeom prst="round2DiagRect">
            <a:avLst/>
          </a:prstGeom>
          <a:solidFill>
            <a:srgbClr val="FF0000">
              <a:alpha val="20000"/>
            </a:srgbClr>
          </a:solidFill>
          <a:ln w="1047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37585046-1003-8364-4B63-2EEB4D7F84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8585220"/>
                  </p:ext>
                </p:extLst>
              </p:nvPr>
            </p:nvGraphicFramePr>
            <p:xfrm>
              <a:off x="5404552" y="4839445"/>
              <a:ext cx="539336" cy="303377"/>
            </p:xfrm>
            <a:graphic>
              <a:graphicData uri="http://schemas.microsoft.com/office/powerpoint/2016/slidezoom">
                <pslz:sldZm>
                  <pslz:sldZmObj sldId="265" cId="0">
                    <pslz:zmPr id="{43576A8A-A603-40C4-93CA-4824211EB9D2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336" cy="30337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7585046-1003-8364-4B63-2EEB4D7F84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04552" y="4839445"/>
                <a:ext cx="539336" cy="30337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86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14541327">
            <a:off x="7369879" y="4175374"/>
            <a:ext cx="846187" cy="0"/>
          </a:xfrm>
          <a:prstGeom prst="line">
            <a:avLst/>
          </a:prstGeom>
          <a:ln w="50800" cap="flat">
            <a:solidFill>
              <a:srgbClr val="0606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3741326">
            <a:off x="10319895" y="7139431"/>
            <a:ext cx="846187" cy="0"/>
          </a:xfrm>
          <a:prstGeom prst="line">
            <a:avLst/>
          </a:prstGeom>
          <a:ln w="50800" cap="flat">
            <a:solidFill>
              <a:srgbClr val="0606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17788079">
            <a:off x="10241696" y="4170442"/>
            <a:ext cx="847232" cy="0"/>
          </a:xfrm>
          <a:prstGeom prst="line">
            <a:avLst/>
          </a:prstGeom>
          <a:ln w="50800" cap="flat">
            <a:solidFill>
              <a:srgbClr val="0606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6988078">
            <a:off x="7430431" y="7143850"/>
            <a:ext cx="847232" cy="0"/>
          </a:xfrm>
          <a:prstGeom prst="line">
            <a:avLst/>
          </a:prstGeom>
          <a:ln w="50800" cap="flat">
            <a:solidFill>
              <a:srgbClr val="0606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7105538" y="4386982"/>
            <a:ext cx="4464306" cy="2689744"/>
          </a:xfrm>
          <a:custGeom>
            <a:avLst/>
            <a:gdLst/>
            <a:ahLst/>
            <a:cxnLst/>
            <a:rect l="l" t="t" r="r" b="b"/>
            <a:pathLst>
              <a:path w="4464306" h="2689744">
                <a:moveTo>
                  <a:pt x="0" y="0"/>
                </a:moveTo>
                <a:lnTo>
                  <a:pt x="4464306" y="0"/>
                </a:lnTo>
                <a:lnTo>
                  <a:pt x="4464306" y="2689744"/>
                </a:lnTo>
                <a:lnTo>
                  <a:pt x="0" y="268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>
            <a:off x="8450094" y="4903350"/>
            <a:ext cx="1704174" cy="170417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E2768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10"/>
          <p:cNvSpPr txBox="1"/>
          <p:nvPr/>
        </p:nvSpPr>
        <p:spPr>
          <a:xfrm>
            <a:off x="8609860" y="4923321"/>
            <a:ext cx="1384641" cy="15244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8880182" y="5101091"/>
            <a:ext cx="843997" cy="1019936"/>
          </a:xfrm>
          <a:custGeom>
            <a:avLst/>
            <a:gdLst/>
            <a:ahLst/>
            <a:cxnLst/>
            <a:rect l="l" t="t" r="r" b="b"/>
            <a:pathLst>
              <a:path w="843997" h="1019936">
                <a:moveTo>
                  <a:pt x="0" y="0"/>
                </a:moveTo>
                <a:lnTo>
                  <a:pt x="843998" y="0"/>
                </a:lnTo>
                <a:lnTo>
                  <a:pt x="843998" y="1019936"/>
                </a:lnTo>
                <a:lnTo>
                  <a:pt x="0" y="1019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4187455" y="1440318"/>
            <a:ext cx="991309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 did?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8228" y="3748238"/>
            <a:ext cx="506141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Designed and implemented virtual environment game 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assess lower body muscle synergies during balance-related tasks in rehabilitation settings.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58354" y="2265581"/>
            <a:ext cx="571930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smart wireless system developed for the real-time detection and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monitoring of leg lift movements 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sensor-based feedback.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228" y="6353770"/>
            <a:ext cx="506141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smart wireless system designed for real-time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detection and monitoring of human posture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using sensor-based feedback.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08085" y="7107454"/>
            <a:ext cx="571930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Calibration 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 the Load Cell and IMU sensor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4392" y="4511556"/>
            <a:ext cx="531854" cy="3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0198" y="4511556"/>
            <a:ext cx="531854" cy="3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94392" y="6550374"/>
            <a:ext cx="531854" cy="3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0198" y="6550374"/>
            <a:ext cx="531854" cy="3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1" name="AutoShape 21"/>
          <p:cNvSpPr/>
          <p:nvPr/>
        </p:nvSpPr>
        <p:spPr>
          <a:xfrm rot="10799999" flipV="1">
            <a:off x="6885804" y="3786485"/>
            <a:ext cx="710859" cy="1209"/>
          </a:xfrm>
          <a:prstGeom prst="line">
            <a:avLst/>
          </a:prstGeom>
          <a:ln w="38100" cap="flat">
            <a:solidFill>
              <a:srgbClr val="06064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 rot="10799999">
            <a:off x="10854117" y="3800579"/>
            <a:ext cx="684186" cy="0"/>
          </a:xfrm>
          <a:prstGeom prst="line">
            <a:avLst/>
          </a:prstGeom>
          <a:ln w="38100" cap="flat">
            <a:solidFill>
              <a:srgbClr val="060644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 rot="10799999">
            <a:off x="7004944" y="7527152"/>
            <a:ext cx="684186" cy="0"/>
          </a:xfrm>
          <a:prstGeom prst="line">
            <a:avLst/>
          </a:prstGeom>
          <a:ln w="38100" cap="flat">
            <a:solidFill>
              <a:srgbClr val="06064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/>
          <p:cNvSpPr/>
          <p:nvPr/>
        </p:nvSpPr>
        <p:spPr>
          <a:xfrm rot="10799999">
            <a:off x="10939298" y="7488656"/>
            <a:ext cx="684186" cy="0"/>
          </a:xfrm>
          <a:prstGeom prst="line">
            <a:avLst/>
          </a:prstGeom>
          <a:ln w="38100" cap="flat">
            <a:solidFill>
              <a:srgbClr val="060644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5E16B0-E980-32AF-43E7-8231B9A54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228" y="528245"/>
            <a:ext cx="5061418" cy="2965668"/>
          </a:xfrm>
          <a:prstGeom prst="rect">
            <a:avLst/>
          </a:prstGeom>
        </p:spPr>
      </p:pic>
      <p:pic>
        <p:nvPicPr>
          <p:cNvPr id="34" name="Picture 33" descr="A transparent plastic container with wires&#10;&#10;AI-generated content may be incorrect.">
            <a:extLst>
              <a:ext uri="{FF2B5EF4-FFF2-40B4-BE49-F238E27FC236}">
                <a16:creationId xmlns:a16="http://schemas.microsoft.com/office/drawing/2014/main" id="{FA441E11-0E05-C8E0-08C3-2B1D9EF0F4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8" t="3775" r="15103" b="14548"/>
          <a:stretch/>
        </p:blipFill>
        <p:spPr>
          <a:xfrm rot="16200000">
            <a:off x="3045942" y="7173286"/>
            <a:ext cx="2283026" cy="3346792"/>
          </a:xfrm>
          <a:prstGeom prst="rect">
            <a:avLst/>
          </a:prstGeom>
        </p:spPr>
      </p:pic>
      <p:pic>
        <p:nvPicPr>
          <p:cNvPr id="35" name="Picture 34" descr="A plastic box with wires&#10;&#10;AI-generated content may be incorrect.">
            <a:extLst>
              <a:ext uri="{FF2B5EF4-FFF2-40B4-BE49-F238E27FC236}">
                <a16:creationId xmlns:a16="http://schemas.microsoft.com/office/drawing/2014/main" id="{14447F90-66B2-0615-3D0B-92A2343D11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282826" y="3032430"/>
            <a:ext cx="2281120" cy="3238508"/>
          </a:xfrm>
          <a:prstGeom prst="rect">
            <a:avLst/>
          </a:prstGeom>
        </p:spPr>
      </p:pic>
      <p:pic>
        <p:nvPicPr>
          <p:cNvPr id="36" name="Picture 35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FD76D66E-B96F-07CA-6635-257FC0A6F7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785" y="7584876"/>
            <a:ext cx="2785937" cy="2089453"/>
          </a:xfrm>
          <a:prstGeom prst="rect">
            <a:avLst/>
          </a:prstGeom>
        </p:spPr>
      </p:pic>
      <p:pic>
        <p:nvPicPr>
          <p:cNvPr id="37" name="Picture 36" descr="A computer with wires connected to a circuit board&#10;&#10;AI-generated content may be incorrect.">
            <a:extLst>
              <a:ext uri="{FF2B5EF4-FFF2-40B4-BE49-F238E27FC236}">
                <a16:creationId xmlns:a16="http://schemas.microsoft.com/office/drawing/2014/main" id="{A25DD52A-F465-4F62-86E2-233C4019A1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7737" y="7584876"/>
            <a:ext cx="2825697" cy="212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D814A-1BBC-C55B-1907-6C1C345BE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9BC8FA-CBAC-F678-B2E2-9C3AD3D98AA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7BDC3FB-04C1-C302-2B2F-413D04D3FF37}"/>
              </a:ext>
            </a:extLst>
          </p:cNvPr>
          <p:cNvGrpSpPr/>
          <p:nvPr/>
        </p:nvGrpSpPr>
        <p:grpSpPr>
          <a:xfrm>
            <a:off x="0" y="3018045"/>
            <a:ext cx="18288000" cy="5173455"/>
            <a:chOff x="0" y="0"/>
            <a:chExt cx="4816593" cy="160547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E4C25F0-006D-EDE5-81F2-55CAF93854B0}"/>
                </a:ext>
              </a:extLst>
            </p:cNvPr>
            <p:cNvSpPr/>
            <p:nvPr/>
          </p:nvSpPr>
          <p:spPr>
            <a:xfrm>
              <a:off x="0" y="0"/>
              <a:ext cx="4816592" cy="1605473"/>
            </a:xfrm>
            <a:custGeom>
              <a:avLst/>
              <a:gdLst/>
              <a:ahLst/>
              <a:cxnLst/>
              <a:rect l="l" t="t" r="r" b="b"/>
              <a:pathLst>
                <a:path w="4816592" h="1605473">
                  <a:moveTo>
                    <a:pt x="0" y="0"/>
                  </a:moveTo>
                  <a:lnTo>
                    <a:pt x="4816592" y="0"/>
                  </a:lnTo>
                  <a:lnTo>
                    <a:pt x="4816592" y="1605473"/>
                  </a:lnTo>
                  <a:lnTo>
                    <a:pt x="0" y="1605473"/>
                  </a:lnTo>
                  <a:close/>
                </a:path>
              </a:pathLst>
            </a:custGeom>
            <a:solidFill>
              <a:srgbClr val="00768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306BDE2-502D-E33E-ED9D-EC969FF1C532}"/>
                </a:ext>
              </a:extLst>
            </p:cNvPr>
            <p:cNvSpPr txBox="1"/>
            <p:nvPr/>
          </p:nvSpPr>
          <p:spPr>
            <a:xfrm>
              <a:off x="0" y="-47625"/>
              <a:ext cx="4816593" cy="165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3FCDF584-A5E9-9999-B6CF-7C1B93045943}"/>
              </a:ext>
            </a:extLst>
          </p:cNvPr>
          <p:cNvSpPr/>
          <p:nvPr/>
        </p:nvSpPr>
        <p:spPr>
          <a:xfrm>
            <a:off x="1897555" y="452010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35E56B73-3F14-5C3B-42E8-DC37364D1B3F}"/>
              </a:ext>
            </a:extLst>
          </p:cNvPr>
          <p:cNvSpPr/>
          <p:nvPr/>
        </p:nvSpPr>
        <p:spPr>
          <a:xfrm>
            <a:off x="7581381" y="452010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7DA72AF-2AC5-3018-DE6D-51DDD9FF83DA}"/>
              </a:ext>
            </a:extLst>
          </p:cNvPr>
          <p:cNvSpPr/>
          <p:nvPr/>
        </p:nvSpPr>
        <p:spPr>
          <a:xfrm>
            <a:off x="1897555" y="5630722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4E7634E4-727E-F802-A59D-BC8D45841E1E}"/>
              </a:ext>
            </a:extLst>
          </p:cNvPr>
          <p:cNvSpPr/>
          <p:nvPr/>
        </p:nvSpPr>
        <p:spPr>
          <a:xfrm>
            <a:off x="7581381" y="5630722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B13446E7-8122-6D67-F3E3-254999B30A0F}"/>
              </a:ext>
            </a:extLst>
          </p:cNvPr>
          <p:cNvSpPr/>
          <p:nvPr/>
        </p:nvSpPr>
        <p:spPr>
          <a:xfrm>
            <a:off x="1897555" y="6741344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4E86224-1CF9-285F-18D2-60B3403DCF14}"/>
              </a:ext>
            </a:extLst>
          </p:cNvPr>
          <p:cNvSpPr/>
          <p:nvPr/>
        </p:nvSpPr>
        <p:spPr>
          <a:xfrm>
            <a:off x="7581381" y="6741344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07F841FE-66C1-22F6-29F8-6829A94C652E}"/>
              </a:ext>
            </a:extLst>
          </p:cNvPr>
          <p:cNvSpPr/>
          <p:nvPr/>
        </p:nvSpPr>
        <p:spPr>
          <a:xfrm>
            <a:off x="1897555" y="773513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5C64A204-DA0E-4D18-5932-F99B08FBBD51}"/>
              </a:ext>
            </a:extLst>
          </p:cNvPr>
          <p:cNvSpPr/>
          <p:nvPr/>
        </p:nvSpPr>
        <p:spPr>
          <a:xfrm>
            <a:off x="7581381" y="773513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1A8F4D9-25A1-5F74-1B37-0A2B50BCF700}"/>
              </a:ext>
            </a:extLst>
          </p:cNvPr>
          <p:cNvSpPr/>
          <p:nvPr/>
        </p:nvSpPr>
        <p:spPr>
          <a:xfrm flipV="1">
            <a:off x="14049370" y="3018045"/>
            <a:ext cx="4238630" cy="10180820"/>
          </a:xfrm>
          <a:custGeom>
            <a:avLst/>
            <a:gdLst/>
            <a:ahLst/>
            <a:cxnLst/>
            <a:rect l="l" t="t" r="r" b="b"/>
            <a:pathLst>
              <a:path w="4238630" h="10180820">
                <a:moveTo>
                  <a:pt x="0" y="10180820"/>
                </a:moveTo>
                <a:lnTo>
                  <a:pt x="4238630" y="10180820"/>
                </a:lnTo>
                <a:lnTo>
                  <a:pt x="4238630" y="0"/>
                </a:lnTo>
                <a:lnTo>
                  <a:pt x="0" y="0"/>
                </a:lnTo>
                <a:lnTo>
                  <a:pt x="0" y="10180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01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57BE58D-65F5-0789-72DD-E60F3F250E7C}"/>
              </a:ext>
            </a:extLst>
          </p:cNvPr>
          <p:cNvSpPr/>
          <p:nvPr/>
        </p:nvSpPr>
        <p:spPr>
          <a:xfrm>
            <a:off x="8425477" y="1121876"/>
            <a:ext cx="1818046" cy="909023"/>
          </a:xfrm>
          <a:custGeom>
            <a:avLst/>
            <a:gdLst/>
            <a:ahLst/>
            <a:cxnLst/>
            <a:rect l="l" t="t" r="r" b="b"/>
            <a:pathLst>
              <a:path w="1818046" h="909023">
                <a:moveTo>
                  <a:pt x="0" y="0"/>
                </a:moveTo>
                <a:lnTo>
                  <a:pt x="1818046" y="0"/>
                </a:lnTo>
                <a:lnTo>
                  <a:pt x="1818046" y="909023"/>
                </a:lnTo>
                <a:lnTo>
                  <a:pt x="0" y="90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598D91A-E99F-7BBB-686E-AAC59494E97C}"/>
              </a:ext>
            </a:extLst>
          </p:cNvPr>
          <p:cNvSpPr/>
          <p:nvPr/>
        </p:nvSpPr>
        <p:spPr>
          <a:xfrm>
            <a:off x="13926262" y="-1187893"/>
            <a:ext cx="2617947" cy="2375787"/>
          </a:xfrm>
          <a:custGeom>
            <a:avLst/>
            <a:gdLst/>
            <a:ahLst/>
            <a:cxnLst/>
            <a:rect l="l" t="t" r="r" b="b"/>
            <a:pathLst>
              <a:path w="2617947" h="2375787">
                <a:moveTo>
                  <a:pt x="0" y="0"/>
                </a:moveTo>
                <a:lnTo>
                  <a:pt x="2617947" y="0"/>
                </a:lnTo>
                <a:lnTo>
                  <a:pt x="2617947" y="2375786"/>
                </a:lnTo>
                <a:lnTo>
                  <a:pt x="0" y="237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6156C84-440F-65FD-06B4-ADBB3289DA84}"/>
              </a:ext>
            </a:extLst>
          </p:cNvPr>
          <p:cNvSpPr/>
          <p:nvPr/>
        </p:nvSpPr>
        <p:spPr>
          <a:xfrm flipV="1">
            <a:off x="-1421803" y="-2295525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4114800"/>
                </a:moveTo>
                <a:lnTo>
                  <a:pt x="1892808" y="4114800"/>
                </a:lnTo>
                <a:lnTo>
                  <a:pt x="189280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E49D72CD-CC3F-B6E7-C35C-B8329E8208B6}"/>
              </a:ext>
            </a:extLst>
          </p:cNvPr>
          <p:cNvSpPr/>
          <p:nvPr/>
        </p:nvSpPr>
        <p:spPr>
          <a:xfrm>
            <a:off x="16734209" y="7106108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DCAEBFE-7AE5-6D5F-2CE3-F02FF2B6566F}"/>
              </a:ext>
            </a:extLst>
          </p:cNvPr>
          <p:cNvSpPr txBox="1"/>
          <p:nvPr/>
        </p:nvSpPr>
        <p:spPr>
          <a:xfrm>
            <a:off x="8516201" y="3729518"/>
            <a:ext cx="3603096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 and Future Scope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ECB538A3-7009-1D67-DF01-38E40BB205AE}"/>
              </a:ext>
            </a:extLst>
          </p:cNvPr>
          <p:cNvSpPr txBox="1"/>
          <p:nvPr/>
        </p:nvSpPr>
        <p:spPr>
          <a:xfrm>
            <a:off x="1028700" y="1028700"/>
            <a:ext cx="71583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 dirty="0">
                <a:solidFill>
                  <a:srgbClr val="104852"/>
                </a:solidFill>
                <a:latin typeface="Garet Bold"/>
                <a:ea typeface="Garet Bold"/>
                <a:cs typeface="Garet Bold"/>
                <a:sym typeface="Garet Bold"/>
              </a:rPr>
              <a:t>Table of Contents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A184F48-596F-829A-CD2A-04D90D0034D5}"/>
              </a:ext>
            </a:extLst>
          </p:cNvPr>
          <p:cNvSpPr txBox="1"/>
          <p:nvPr/>
        </p:nvSpPr>
        <p:spPr>
          <a:xfrm>
            <a:off x="2829067" y="3729518"/>
            <a:ext cx="245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EDAF73A-7991-BEC5-61E3-E985543F51F9}"/>
              </a:ext>
            </a:extLst>
          </p:cNvPr>
          <p:cNvSpPr txBox="1"/>
          <p:nvPr/>
        </p:nvSpPr>
        <p:spPr>
          <a:xfrm>
            <a:off x="1897555" y="3695228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62C5A589-7AC8-002D-B3DE-AF4BA89E1F7E}"/>
              </a:ext>
            </a:extLst>
          </p:cNvPr>
          <p:cNvSpPr txBox="1"/>
          <p:nvPr/>
        </p:nvSpPr>
        <p:spPr>
          <a:xfrm>
            <a:off x="7581381" y="3695228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C3AA9DF-3714-21A4-3DE1-D8B2D9862253}"/>
              </a:ext>
            </a:extLst>
          </p:cNvPr>
          <p:cNvSpPr txBox="1"/>
          <p:nvPr/>
        </p:nvSpPr>
        <p:spPr>
          <a:xfrm>
            <a:off x="1897555" y="4806492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02.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ADD3ECA-49DE-3596-99CB-A2F48AFF3615}"/>
              </a:ext>
            </a:extLst>
          </p:cNvPr>
          <p:cNvSpPr txBox="1"/>
          <p:nvPr/>
        </p:nvSpPr>
        <p:spPr>
          <a:xfrm>
            <a:off x="7581381" y="4806492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06.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6BC82A6-7586-9109-9D4C-F6D878EB9F0D}"/>
              </a:ext>
            </a:extLst>
          </p:cNvPr>
          <p:cNvSpPr txBox="1"/>
          <p:nvPr/>
        </p:nvSpPr>
        <p:spPr>
          <a:xfrm>
            <a:off x="2829067" y="4840782"/>
            <a:ext cx="366827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 (What?)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D661AF7-EAD6-43AE-B910-A96B046325CD}"/>
              </a:ext>
            </a:extLst>
          </p:cNvPr>
          <p:cNvSpPr txBox="1"/>
          <p:nvPr/>
        </p:nvSpPr>
        <p:spPr>
          <a:xfrm>
            <a:off x="2829067" y="5952046"/>
            <a:ext cx="287068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 (Why?)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F99D774D-8BBB-C9B0-11A6-6471ED59D742}"/>
              </a:ext>
            </a:extLst>
          </p:cNvPr>
          <p:cNvSpPr txBox="1"/>
          <p:nvPr/>
        </p:nvSpPr>
        <p:spPr>
          <a:xfrm>
            <a:off x="8516201" y="4840782"/>
            <a:ext cx="423465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 and Demonstration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7FF16EA1-B22F-EF64-3BDF-16CF4BC611E5}"/>
              </a:ext>
            </a:extLst>
          </p:cNvPr>
          <p:cNvSpPr txBox="1"/>
          <p:nvPr/>
        </p:nvSpPr>
        <p:spPr>
          <a:xfrm>
            <a:off x="2829067" y="7063310"/>
            <a:ext cx="3114821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(How?)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3F3DD9A1-25CB-6DC1-D8E4-088E0BA26D6A}"/>
              </a:ext>
            </a:extLst>
          </p:cNvPr>
          <p:cNvSpPr txBox="1"/>
          <p:nvPr/>
        </p:nvSpPr>
        <p:spPr>
          <a:xfrm>
            <a:off x="8516201" y="5948857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42F6E7A9-CDC3-E741-3314-4C75E42A571E}"/>
              </a:ext>
            </a:extLst>
          </p:cNvPr>
          <p:cNvSpPr txBox="1"/>
          <p:nvPr/>
        </p:nvSpPr>
        <p:spPr>
          <a:xfrm>
            <a:off x="8516201" y="7058844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Closing and Q&amp;A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6E8FB079-4501-E256-7575-F3BB81048684}"/>
              </a:ext>
            </a:extLst>
          </p:cNvPr>
          <p:cNvSpPr txBox="1"/>
          <p:nvPr/>
        </p:nvSpPr>
        <p:spPr>
          <a:xfrm>
            <a:off x="1897555" y="5917756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4E47656C-64ED-4176-0043-793AE1A89E8E}"/>
              </a:ext>
            </a:extLst>
          </p:cNvPr>
          <p:cNvSpPr txBox="1"/>
          <p:nvPr/>
        </p:nvSpPr>
        <p:spPr>
          <a:xfrm>
            <a:off x="7581381" y="5917756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09E2C6EB-A3B7-FF2C-FA28-27BA94D103C8}"/>
              </a:ext>
            </a:extLst>
          </p:cNvPr>
          <p:cNvSpPr txBox="1"/>
          <p:nvPr/>
        </p:nvSpPr>
        <p:spPr>
          <a:xfrm>
            <a:off x="1897555" y="7029020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04.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98CA167A-6EB7-3BF8-1718-81185BCC1A84}"/>
              </a:ext>
            </a:extLst>
          </p:cNvPr>
          <p:cNvSpPr txBox="1"/>
          <p:nvPr/>
        </p:nvSpPr>
        <p:spPr>
          <a:xfrm>
            <a:off x="7581381" y="7029020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08.</a:t>
            </a:r>
          </a:p>
        </p:txBody>
      </p:sp>
      <p:sp>
        <p:nvSpPr>
          <p:cNvPr id="44" name="Rectangle: Diagonal Corners Rounded 43">
            <a:hlinkClick r:id="rId11" action="ppaction://hlinksldjump"/>
            <a:extLst>
              <a:ext uri="{FF2B5EF4-FFF2-40B4-BE49-F238E27FC236}">
                <a16:creationId xmlns:a16="http://schemas.microsoft.com/office/drawing/2014/main" id="{13168701-6C7D-545A-A4A9-D72877693AD8}"/>
              </a:ext>
            </a:extLst>
          </p:cNvPr>
          <p:cNvSpPr/>
          <p:nvPr/>
        </p:nvSpPr>
        <p:spPr>
          <a:xfrm>
            <a:off x="1742441" y="5747130"/>
            <a:ext cx="5316012" cy="906450"/>
          </a:xfrm>
          <a:prstGeom prst="round2DiagRect">
            <a:avLst/>
          </a:prstGeom>
          <a:solidFill>
            <a:srgbClr val="FF0000">
              <a:alpha val="20000"/>
            </a:srgbClr>
          </a:solidFill>
          <a:ln w="1047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7A2326AF-BA32-2698-53E8-2BA27B1673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0723553"/>
                  </p:ext>
                </p:extLst>
              </p:nvPr>
            </p:nvGraphicFramePr>
            <p:xfrm>
              <a:off x="5103575" y="5963756"/>
              <a:ext cx="582610" cy="327718"/>
            </p:xfrm>
            <a:graphic>
              <a:graphicData uri="http://schemas.microsoft.com/office/powerpoint/2016/slidezoom">
                <pslz:sldZm>
                  <pslz:sldZmObj sldId="280" cId="1383465547">
                    <pslz:zmPr id="{8277CBBF-3E1E-401A-A089-CAEF9355E4F4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82610" cy="32771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A2326AF-BA32-2698-53E8-2BA27B1673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03575" y="5963756"/>
                <a:ext cx="582610" cy="32771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14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2C2C3-4FDD-3CE6-B076-9F7844493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1BF7D07-79DD-FBDD-D47B-78AF8889AC92}"/>
              </a:ext>
            </a:extLst>
          </p:cNvPr>
          <p:cNvSpPr/>
          <p:nvPr/>
        </p:nvSpPr>
        <p:spPr>
          <a:xfrm rot="14541327">
            <a:off x="7369879" y="4175374"/>
            <a:ext cx="846187" cy="0"/>
          </a:xfrm>
          <a:prstGeom prst="line">
            <a:avLst/>
          </a:prstGeom>
          <a:ln w="50800" cap="flat">
            <a:solidFill>
              <a:srgbClr val="0606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7438A84-055B-FB30-8256-A5C03C97BFE4}"/>
              </a:ext>
            </a:extLst>
          </p:cNvPr>
          <p:cNvSpPr/>
          <p:nvPr/>
        </p:nvSpPr>
        <p:spPr>
          <a:xfrm rot="3741326">
            <a:off x="10319895" y="7139431"/>
            <a:ext cx="846187" cy="0"/>
          </a:xfrm>
          <a:prstGeom prst="line">
            <a:avLst/>
          </a:prstGeom>
          <a:ln w="50800" cap="flat">
            <a:solidFill>
              <a:srgbClr val="0606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F017C112-26D4-E12D-6631-B959EFD38A79}"/>
              </a:ext>
            </a:extLst>
          </p:cNvPr>
          <p:cNvSpPr/>
          <p:nvPr/>
        </p:nvSpPr>
        <p:spPr>
          <a:xfrm rot="17788079">
            <a:off x="10241696" y="4170442"/>
            <a:ext cx="847232" cy="0"/>
          </a:xfrm>
          <a:prstGeom prst="line">
            <a:avLst/>
          </a:prstGeom>
          <a:ln w="50800" cap="flat">
            <a:solidFill>
              <a:srgbClr val="0606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8A5DB29-9297-2691-345B-C597389F4846}"/>
              </a:ext>
            </a:extLst>
          </p:cNvPr>
          <p:cNvSpPr/>
          <p:nvPr/>
        </p:nvSpPr>
        <p:spPr>
          <a:xfrm rot="6988078">
            <a:off x="7430431" y="7143850"/>
            <a:ext cx="847232" cy="0"/>
          </a:xfrm>
          <a:prstGeom prst="line">
            <a:avLst/>
          </a:prstGeom>
          <a:ln w="50800" cap="flat">
            <a:solidFill>
              <a:srgbClr val="0606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881F446-4529-1B38-46C2-81E471B88FE2}"/>
              </a:ext>
            </a:extLst>
          </p:cNvPr>
          <p:cNvSpPr/>
          <p:nvPr/>
        </p:nvSpPr>
        <p:spPr>
          <a:xfrm>
            <a:off x="7105538" y="4386982"/>
            <a:ext cx="4464306" cy="2689744"/>
          </a:xfrm>
          <a:custGeom>
            <a:avLst/>
            <a:gdLst/>
            <a:ahLst/>
            <a:cxnLst/>
            <a:rect l="l" t="t" r="r" b="b"/>
            <a:pathLst>
              <a:path w="4464306" h="2689744">
                <a:moveTo>
                  <a:pt x="0" y="0"/>
                </a:moveTo>
                <a:lnTo>
                  <a:pt x="4464306" y="0"/>
                </a:lnTo>
                <a:lnTo>
                  <a:pt x="4464306" y="2689744"/>
                </a:lnTo>
                <a:lnTo>
                  <a:pt x="0" y="268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42843613-4B66-65D2-A1FB-2CBB19B2C73C}"/>
              </a:ext>
            </a:extLst>
          </p:cNvPr>
          <p:cNvSpPr/>
          <p:nvPr/>
        </p:nvSpPr>
        <p:spPr>
          <a:xfrm>
            <a:off x="8450094" y="4903350"/>
            <a:ext cx="1704174" cy="170417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E2768"/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82177A1-8882-657C-79F5-598A62F5CB82}"/>
              </a:ext>
            </a:extLst>
          </p:cNvPr>
          <p:cNvSpPr txBox="1"/>
          <p:nvPr/>
        </p:nvSpPr>
        <p:spPr>
          <a:xfrm>
            <a:off x="8609860" y="4923321"/>
            <a:ext cx="1384641" cy="152443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DB3FDD8-FA5E-1C12-1946-CDB3E127AE13}"/>
              </a:ext>
            </a:extLst>
          </p:cNvPr>
          <p:cNvSpPr txBox="1"/>
          <p:nvPr/>
        </p:nvSpPr>
        <p:spPr>
          <a:xfrm>
            <a:off x="4187455" y="1440318"/>
            <a:ext cx="991309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45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 did?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72D35AE-42B9-A4C1-3039-D73F8CAE6EE9}"/>
              </a:ext>
            </a:extLst>
          </p:cNvPr>
          <p:cNvSpPr txBox="1"/>
          <p:nvPr/>
        </p:nvSpPr>
        <p:spPr>
          <a:xfrm>
            <a:off x="990600" y="2913242"/>
            <a:ext cx="544494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provide an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engaging and interactive method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for evaluating motor coordination and muscle activation patterns in patients undergoing physical rehabilitation, with the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goal of improving assessment accuracy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patient participation.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C9D2808-CE19-4172-A628-953154306DA8}"/>
              </a:ext>
            </a:extLst>
          </p:cNvPr>
          <p:cNvSpPr txBox="1"/>
          <p:nvPr/>
        </p:nvSpPr>
        <p:spPr>
          <a:xfrm>
            <a:off x="11920563" y="1932682"/>
            <a:ext cx="500564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detect incorrect posture or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leg lift 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during balance-based tasks by using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FSR sensors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which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trigger a buzzer when a user’s foot unintentionally lifts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off the balance board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8B0B55F-7CF0-470D-D9C2-1B4A5E7398F3}"/>
              </a:ext>
            </a:extLst>
          </p:cNvPr>
          <p:cNvSpPr txBox="1"/>
          <p:nvPr/>
        </p:nvSpPr>
        <p:spPr>
          <a:xfrm>
            <a:off x="1182365" y="8329019"/>
            <a:ext cx="544494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detect and monitor the user's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body inclination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during balance-related tasks using an IMU sensor, which measures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real-time posture angles 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provides feedback.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47E52D1-CFD8-E098-FA04-5E89428B9A97}"/>
              </a:ext>
            </a:extLst>
          </p:cNvPr>
          <p:cNvSpPr txBox="1"/>
          <p:nvPr/>
        </p:nvSpPr>
        <p:spPr>
          <a:xfrm>
            <a:off x="11920563" y="6257549"/>
            <a:ext cx="57193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42"/>
              </a:lnSpc>
            </a:pP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 ensure </a:t>
            </a:r>
            <a:r>
              <a:rPr lang="en-US" sz="2035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accurate and reliable </a:t>
            </a:r>
            <a:r>
              <a:rPr lang="en-US" sz="203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measurements of force and body orientation by aligning sensor outputs with known reference values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1EB27F8-83F6-CB98-A01E-09A2BE2D1A5A}"/>
              </a:ext>
            </a:extLst>
          </p:cNvPr>
          <p:cNvSpPr txBox="1"/>
          <p:nvPr/>
        </p:nvSpPr>
        <p:spPr>
          <a:xfrm>
            <a:off x="7794392" y="4511556"/>
            <a:ext cx="531854" cy="3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C88DAC3-EAE0-2FD2-87A2-C224C75A23BC}"/>
              </a:ext>
            </a:extLst>
          </p:cNvPr>
          <p:cNvSpPr txBox="1"/>
          <p:nvPr/>
        </p:nvSpPr>
        <p:spPr>
          <a:xfrm>
            <a:off x="10280198" y="4511556"/>
            <a:ext cx="531854" cy="3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683E7DD-CC04-725D-2A7C-4E1D2B20938D}"/>
              </a:ext>
            </a:extLst>
          </p:cNvPr>
          <p:cNvSpPr txBox="1"/>
          <p:nvPr/>
        </p:nvSpPr>
        <p:spPr>
          <a:xfrm>
            <a:off x="7794392" y="6550374"/>
            <a:ext cx="531854" cy="3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ADEC703-EC3D-1E89-F7D5-C27B830C8C28}"/>
              </a:ext>
            </a:extLst>
          </p:cNvPr>
          <p:cNvSpPr txBox="1"/>
          <p:nvPr/>
        </p:nvSpPr>
        <p:spPr>
          <a:xfrm>
            <a:off x="10280198" y="6550374"/>
            <a:ext cx="531854" cy="39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0669ECC5-07F0-B813-AC7E-BF70480AFCB8}"/>
              </a:ext>
            </a:extLst>
          </p:cNvPr>
          <p:cNvSpPr/>
          <p:nvPr/>
        </p:nvSpPr>
        <p:spPr>
          <a:xfrm rot="10799999" flipV="1">
            <a:off x="6885804" y="3786485"/>
            <a:ext cx="710859" cy="1209"/>
          </a:xfrm>
          <a:prstGeom prst="line">
            <a:avLst/>
          </a:prstGeom>
          <a:ln w="38100" cap="flat">
            <a:solidFill>
              <a:srgbClr val="06064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>
            <a:extLst>
              <a:ext uri="{FF2B5EF4-FFF2-40B4-BE49-F238E27FC236}">
                <a16:creationId xmlns:a16="http://schemas.microsoft.com/office/drawing/2014/main" id="{A5C74A18-4588-4B0A-2AE9-809C9470C706}"/>
              </a:ext>
            </a:extLst>
          </p:cNvPr>
          <p:cNvSpPr/>
          <p:nvPr/>
        </p:nvSpPr>
        <p:spPr>
          <a:xfrm rot="10799999">
            <a:off x="10854117" y="3800579"/>
            <a:ext cx="684186" cy="0"/>
          </a:xfrm>
          <a:prstGeom prst="line">
            <a:avLst/>
          </a:prstGeom>
          <a:ln w="38100" cap="flat">
            <a:solidFill>
              <a:srgbClr val="060644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21257765-28B7-FF7D-5309-9A6113CECF17}"/>
              </a:ext>
            </a:extLst>
          </p:cNvPr>
          <p:cNvSpPr/>
          <p:nvPr/>
        </p:nvSpPr>
        <p:spPr>
          <a:xfrm rot="10799999">
            <a:off x="7004944" y="7527152"/>
            <a:ext cx="684186" cy="0"/>
          </a:xfrm>
          <a:prstGeom prst="line">
            <a:avLst/>
          </a:prstGeom>
          <a:ln w="38100" cap="flat">
            <a:solidFill>
              <a:srgbClr val="060644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24" name="AutoShape 24">
            <a:extLst>
              <a:ext uri="{FF2B5EF4-FFF2-40B4-BE49-F238E27FC236}">
                <a16:creationId xmlns:a16="http://schemas.microsoft.com/office/drawing/2014/main" id="{F397C234-8203-6246-395C-C6D41DBEBD35}"/>
              </a:ext>
            </a:extLst>
          </p:cNvPr>
          <p:cNvSpPr/>
          <p:nvPr/>
        </p:nvSpPr>
        <p:spPr>
          <a:xfrm rot="10799999">
            <a:off x="10939298" y="7488656"/>
            <a:ext cx="684186" cy="0"/>
          </a:xfrm>
          <a:prstGeom prst="line">
            <a:avLst/>
          </a:prstGeom>
          <a:ln w="38100" cap="flat">
            <a:solidFill>
              <a:srgbClr val="060644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I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32B0806-1064-BA02-0160-A2476B22A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75" y="854504"/>
            <a:ext cx="3349129" cy="1814112"/>
          </a:xfrm>
          <a:prstGeom prst="rect">
            <a:avLst/>
          </a:prstGeom>
        </p:spPr>
      </p:pic>
      <p:pic>
        <p:nvPicPr>
          <p:cNvPr id="34" name="Picture 33" descr="A transparent plastic container with wires&#10;&#10;AI-generated content may be incorrect.">
            <a:extLst>
              <a:ext uri="{FF2B5EF4-FFF2-40B4-BE49-F238E27FC236}">
                <a16:creationId xmlns:a16="http://schemas.microsoft.com/office/drawing/2014/main" id="{B91CDB9D-D2AF-3302-443A-C097D79E5F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8" t="3775" r="15103" b="14548"/>
          <a:stretch/>
        </p:blipFill>
        <p:spPr>
          <a:xfrm rot="16200000">
            <a:off x="2869642" y="5199706"/>
            <a:ext cx="2283026" cy="3346792"/>
          </a:xfrm>
          <a:prstGeom prst="rect">
            <a:avLst/>
          </a:prstGeom>
        </p:spPr>
      </p:pic>
      <p:pic>
        <p:nvPicPr>
          <p:cNvPr id="35" name="Picture 34" descr="A plastic box with wires&#10;&#10;AI-generated content may be incorrect.">
            <a:extLst>
              <a:ext uri="{FF2B5EF4-FFF2-40B4-BE49-F238E27FC236}">
                <a16:creationId xmlns:a16="http://schemas.microsoft.com/office/drawing/2014/main" id="{E79FE77E-90AF-F592-14EA-AF089ACDE8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452694" y="2862562"/>
            <a:ext cx="1976945" cy="3274070"/>
          </a:xfrm>
          <a:prstGeom prst="rect">
            <a:avLst/>
          </a:prstGeom>
        </p:spPr>
      </p:pic>
      <p:pic>
        <p:nvPicPr>
          <p:cNvPr id="36" name="Picture 35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E52E0BBD-216E-45CE-1821-98C50B8A4FB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558" y="7778449"/>
            <a:ext cx="2785937" cy="2089453"/>
          </a:xfrm>
          <a:prstGeom prst="rect">
            <a:avLst/>
          </a:prstGeom>
        </p:spPr>
      </p:pic>
      <p:pic>
        <p:nvPicPr>
          <p:cNvPr id="37" name="Picture 36" descr="A computer with wires connected to a circuit board&#10;&#10;AI-generated content may be incorrect.">
            <a:extLst>
              <a:ext uri="{FF2B5EF4-FFF2-40B4-BE49-F238E27FC236}">
                <a16:creationId xmlns:a16="http://schemas.microsoft.com/office/drawing/2014/main" id="{E4953628-65EA-84BC-C939-B7CBE02055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210" y="7746879"/>
            <a:ext cx="2825697" cy="212102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Freeform 15">
            <a:extLst>
              <a:ext uri="{FF2B5EF4-FFF2-40B4-BE49-F238E27FC236}">
                <a16:creationId xmlns:a16="http://schemas.microsoft.com/office/drawing/2014/main" id="{E7A00CF1-20DA-4929-42AA-8E11E344A4CF}"/>
              </a:ext>
            </a:extLst>
          </p:cNvPr>
          <p:cNvSpPr/>
          <p:nvPr/>
        </p:nvSpPr>
        <p:spPr>
          <a:xfrm>
            <a:off x="8659596" y="5149630"/>
            <a:ext cx="1181679" cy="1199121"/>
          </a:xfrm>
          <a:custGeom>
            <a:avLst/>
            <a:gdLst/>
            <a:ahLst/>
            <a:cxnLst/>
            <a:rect l="l" t="t" r="r" b="b"/>
            <a:pathLst>
              <a:path w="1181679" h="1199121">
                <a:moveTo>
                  <a:pt x="0" y="0"/>
                </a:moveTo>
                <a:lnTo>
                  <a:pt x="1181679" y="0"/>
                </a:lnTo>
                <a:lnTo>
                  <a:pt x="1181679" y="1199120"/>
                </a:lnTo>
                <a:lnTo>
                  <a:pt x="0" y="11991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46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371DA-800C-4DB9-C515-0EBB5A94C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0D9395-675D-BA10-52E5-F801AE5EE9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D2B114D-C4C5-F015-AABC-571C063946AF}"/>
              </a:ext>
            </a:extLst>
          </p:cNvPr>
          <p:cNvGrpSpPr/>
          <p:nvPr/>
        </p:nvGrpSpPr>
        <p:grpSpPr>
          <a:xfrm>
            <a:off x="0" y="3018045"/>
            <a:ext cx="18288000" cy="5173455"/>
            <a:chOff x="0" y="0"/>
            <a:chExt cx="4816593" cy="160547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6083CFD-3738-ECDE-4E78-A59F3F59FE0A}"/>
                </a:ext>
              </a:extLst>
            </p:cNvPr>
            <p:cNvSpPr/>
            <p:nvPr/>
          </p:nvSpPr>
          <p:spPr>
            <a:xfrm>
              <a:off x="0" y="0"/>
              <a:ext cx="4816592" cy="1605473"/>
            </a:xfrm>
            <a:custGeom>
              <a:avLst/>
              <a:gdLst/>
              <a:ahLst/>
              <a:cxnLst/>
              <a:rect l="l" t="t" r="r" b="b"/>
              <a:pathLst>
                <a:path w="4816592" h="1605473">
                  <a:moveTo>
                    <a:pt x="0" y="0"/>
                  </a:moveTo>
                  <a:lnTo>
                    <a:pt x="4816592" y="0"/>
                  </a:lnTo>
                  <a:lnTo>
                    <a:pt x="4816592" y="1605473"/>
                  </a:lnTo>
                  <a:lnTo>
                    <a:pt x="0" y="1605473"/>
                  </a:lnTo>
                  <a:close/>
                </a:path>
              </a:pathLst>
            </a:custGeom>
            <a:solidFill>
              <a:srgbClr val="00768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AC2DC87-AC71-3E70-F540-2C092F68345F}"/>
                </a:ext>
              </a:extLst>
            </p:cNvPr>
            <p:cNvSpPr txBox="1"/>
            <p:nvPr/>
          </p:nvSpPr>
          <p:spPr>
            <a:xfrm>
              <a:off x="0" y="-47625"/>
              <a:ext cx="4816593" cy="1653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:a16="http://schemas.microsoft.com/office/drawing/2014/main" id="{76F6A34E-22F8-DFA3-18DD-2A5616EA2BAD}"/>
              </a:ext>
            </a:extLst>
          </p:cNvPr>
          <p:cNvSpPr/>
          <p:nvPr/>
        </p:nvSpPr>
        <p:spPr>
          <a:xfrm>
            <a:off x="1897555" y="452010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0855FA4-C781-2270-B1DA-B8568ADDF852}"/>
              </a:ext>
            </a:extLst>
          </p:cNvPr>
          <p:cNvSpPr/>
          <p:nvPr/>
        </p:nvSpPr>
        <p:spPr>
          <a:xfrm>
            <a:off x="7581381" y="452010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8A2B0807-BD4C-E9C1-7F27-86B4A705C3DF}"/>
              </a:ext>
            </a:extLst>
          </p:cNvPr>
          <p:cNvSpPr/>
          <p:nvPr/>
        </p:nvSpPr>
        <p:spPr>
          <a:xfrm>
            <a:off x="1897555" y="5630722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B9F59836-ADAC-2844-4299-C08DDE594925}"/>
              </a:ext>
            </a:extLst>
          </p:cNvPr>
          <p:cNvSpPr/>
          <p:nvPr/>
        </p:nvSpPr>
        <p:spPr>
          <a:xfrm>
            <a:off x="7581381" y="5630722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D846B867-24C5-3984-B7C5-787EA458919C}"/>
              </a:ext>
            </a:extLst>
          </p:cNvPr>
          <p:cNvSpPr/>
          <p:nvPr/>
        </p:nvSpPr>
        <p:spPr>
          <a:xfrm>
            <a:off x="1897555" y="6741344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E0217980-168E-73F0-9126-EF192EAF4C69}"/>
              </a:ext>
            </a:extLst>
          </p:cNvPr>
          <p:cNvSpPr/>
          <p:nvPr/>
        </p:nvSpPr>
        <p:spPr>
          <a:xfrm>
            <a:off x="7581381" y="6741344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6CEC6491-A391-0F6C-776B-54DE62DCF91C}"/>
              </a:ext>
            </a:extLst>
          </p:cNvPr>
          <p:cNvSpPr/>
          <p:nvPr/>
        </p:nvSpPr>
        <p:spPr>
          <a:xfrm>
            <a:off x="1897555" y="7735130"/>
            <a:ext cx="5005784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CEE00268-8F34-900F-9714-6B04FEFBD2AE}"/>
              </a:ext>
            </a:extLst>
          </p:cNvPr>
          <p:cNvSpPr/>
          <p:nvPr/>
        </p:nvSpPr>
        <p:spPr>
          <a:xfrm>
            <a:off x="7581381" y="7735130"/>
            <a:ext cx="5169476" cy="0"/>
          </a:xfrm>
          <a:prstGeom prst="line">
            <a:avLst/>
          </a:prstGeom>
          <a:ln w="19050" cap="flat">
            <a:solidFill>
              <a:srgbClr val="FFFFFF">
                <a:alpha val="19608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2A1629F-48C0-CD6E-DA8B-188C5EB45BE3}"/>
              </a:ext>
            </a:extLst>
          </p:cNvPr>
          <p:cNvSpPr/>
          <p:nvPr/>
        </p:nvSpPr>
        <p:spPr>
          <a:xfrm flipV="1">
            <a:off x="14049370" y="3018045"/>
            <a:ext cx="4238630" cy="10180820"/>
          </a:xfrm>
          <a:custGeom>
            <a:avLst/>
            <a:gdLst/>
            <a:ahLst/>
            <a:cxnLst/>
            <a:rect l="l" t="t" r="r" b="b"/>
            <a:pathLst>
              <a:path w="4238630" h="10180820">
                <a:moveTo>
                  <a:pt x="0" y="10180820"/>
                </a:moveTo>
                <a:lnTo>
                  <a:pt x="4238630" y="10180820"/>
                </a:lnTo>
                <a:lnTo>
                  <a:pt x="4238630" y="0"/>
                </a:lnTo>
                <a:lnTo>
                  <a:pt x="0" y="0"/>
                </a:lnTo>
                <a:lnTo>
                  <a:pt x="0" y="101808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401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2F9B6D1C-454C-6093-7315-54AC9A6AEF2E}"/>
              </a:ext>
            </a:extLst>
          </p:cNvPr>
          <p:cNvSpPr/>
          <p:nvPr/>
        </p:nvSpPr>
        <p:spPr>
          <a:xfrm>
            <a:off x="8425477" y="1121876"/>
            <a:ext cx="1818046" cy="909023"/>
          </a:xfrm>
          <a:custGeom>
            <a:avLst/>
            <a:gdLst/>
            <a:ahLst/>
            <a:cxnLst/>
            <a:rect l="l" t="t" r="r" b="b"/>
            <a:pathLst>
              <a:path w="1818046" h="909023">
                <a:moveTo>
                  <a:pt x="0" y="0"/>
                </a:moveTo>
                <a:lnTo>
                  <a:pt x="1818046" y="0"/>
                </a:lnTo>
                <a:lnTo>
                  <a:pt x="1818046" y="909023"/>
                </a:lnTo>
                <a:lnTo>
                  <a:pt x="0" y="9090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CB8BC171-7EF1-C909-375C-8C752749D723}"/>
              </a:ext>
            </a:extLst>
          </p:cNvPr>
          <p:cNvSpPr/>
          <p:nvPr/>
        </p:nvSpPr>
        <p:spPr>
          <a:xfrm>
            <a:off x="13926262" y="-1187893"/>
            <a:ext cx="2617947" cy="2375787"/>
          </a:xfrm>
          <a:custGeom>
            <a:avLst/>
            <a:gdLst/>
            <a:ahLst/>
            <a:cxnLst/>
            <a:rect l="l" t="t" r="r" b="b"/>
            <a:pathLst>
              <a:path w="2617947" h="2375787">
                <a:moveTo>
                  <a:pt x="0" y="0"/>
                </a:moveTo>
                <a:lnTo>
                  <a:pt x="2617947" y="0"/>
                </a:lnTo>
                <a:lnTo>
                  <a:pt x="2617947" y="2375786"/>
                </a:lnTo>
                <a:lnTo>
                  <a:pt x="0" y="2375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7AD3440F-F8CC-A5C5-1EE0-EB80C43EF099}"/>
              </a:ext>
            </a:extLst>
          </p:cNvPr>
          <p:cNvSpPr/>
          <p:nvPr/>
        </p:nvSpPr>
        <p:spPr>
          <a:xfrm flipV="1">
            <a:off x="-1421803" y="-2295525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4114800"/>
                </a:moveTo>
                <a:lnTo>
                  <a:pt x="1892808" y="4114800"/>
                </a:lnTo>
                <a:lnTo>
                  <a:pt x="189280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F675457-E457-DCB7-2416-DCC60FE01B77}"/>
              </a:ext>
            </a:extLst>
          </p:cNvPr>
          <p:cNvSpPr/>
          <p:nvPr/>
        </p:nvSpPr>
        <p:spPr>
          <a:xfrm>
            <a:off x="16734209" y="7106108"/>
            <a:ext cx="1892808" cy="4114800"/>
          </a:xfrm>
          <a:custGeom>
            <a:avLst/>
            <a:gdLst/>
            <a:ahLst/>
            <a:cxnLst/>
            <a:rect l="l" t="t" r="r" b="b"/>
            <a:pathLst>
              <a:path w="1892808" h="4114800">
                <a:moveTo>
                  <a:pt x="0" y="0"/>
                </a:moveTo>
                <a:lnTo>
                  <a:pt x="1892808" y="0"/>
                </a:lnTo>
                <a:lnTo>
                  <a:pt x="18928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B32E009-47C0-A949-1902-A2AC15DACE73}"/>
              </a:ext>
            </a:extLst>
          </p:cNvPr>
          <p:cNvSpPr txBox="1"/>
          <p:nvPr/>
        </p:nvSpPr>
        <p:spPr>
          <a:xfrm>
            <a:off x="8516201" y="3729518"/>
            <a:ext cx="3603096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 and Future Scope</a:t>
            </a:r>
          </a:p>
          <a:p>
            <a:pPr algn="l">
              <a:lnSpc>
                <a:spcPts val="2800"/>
              </a:lnSpc>
            </a:pPr>
            <a:endParaRPr lang="en-US" sz="2000" b="1" dirty="0">
              <a:solidFill>
                <a:srgbClr val="FFFFFF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85010D7-E6A5-47B6-C488-EF6F8F430EF1}"/>
              </a:ext>
            </a:extLst>
          </p:cNvPr>
          <p:cNvSpPr txBox="1"/>
          <p:nvPr/>
        </p:nvSpPr>
        <p:spPr>
          <a:xfrm>
            <a:off x="1028700" y="1028700"/>
            <a:ext cx="7158392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39"/>
              </a:lnSpc>
            </a:pPr>
            <a:r>
              <a:rPr lang="en-US" sz="5199" b="1" dirty="0">
                <a:solidFill>
                  <a:srgbClr val="104852"/>
                </a:solidFill>
                <a:latin typeface="Garet Bold"/>
                <a:ea typeface="Garet Bold"/>
                <a:cs typeface="Garet Bold"/>
                <a:sym typeface="Garet Bold"/>
              </a:rPr>
              <a:t>Table of Contents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9CEE4B7-38B1-E6E0-82E2-E3FEC82057F9}"/>
              </a:ext>
            </a:extLst>
          </p:cNvPr>
          <p:cNvSpPr txBox="1"/>
          <p:nvPr/>
        </p:nvSpPr>
        <p:spPr>
          <a:xfrm>
            <a:off x="2829067" y="3729518"/>
            <a:ext cx="245216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51F9339-0129-62CA-C18A-87FD2E5AF9AA}"/>
              </a:ext>
            </a:extLst>
          </p:cNvPr>
          <p:cNvSpPr txBox="1"/>
          <p:nvPr/>
        </p:nvSpPr>
        <p:spPr>
          <a:xfrm>
            <a:off x="1897555" y="3695228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01.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25573FB-0589-61C0-99E0-FC1F6427747E}"/>
              </a:ext>
            </a:extLst>
          </p:cNvPr>
          <p:cNvSpPr txBox="1"/>
          <p:nvPr/>
        </p:nvSpPr>
        <p:spPr>
          <a:xfrm>
            <a:off x="7581381" y="3695228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05.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102D36D2-F15F-23B9-13FC-21A11FAA7466}"/>
              </a:ext>
            </a:extLst>
          </p:cNvPr>
          <p:cNvSpPr txBox="1"/>
          <p:nvPr/>
        </p:nvSpPr>
        <p:spPr>
          <a:xfrm>
            <a:off x="1897555" y="4806492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02.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1429566-2BC9-0BEC-015F-0419F77A5E7E}"/>
              </a:ext>
            </a:extLst>
          </p:cNvPr>
          <p:cNvSpPr txBox="1"/>
          <p:nvPr/>
        </p:nvSpPr>
        <p:spPr>
          <a:xfrm>
            <a:off x="7581381" y="4806492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06.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A3AE26C-4A50-6BAD-9B8F-EBE5F6A404EC}"/>
              </a:ext>
            </a:extLst>
          </p:cNvPr>
          <p:cNvSpPr txBox="1"/>
          <p:nvPr/>
        </p:nvSpPr>
        <p:spPr>
          <a:xfrm>
            <a:off x="2829067" y="4840782"/>
            <a:ext cx="3668274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Description (What?)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224EBF6-4B84-44FD-2FA4-CF9B395384E5}"/>
              </a:ext>
            </a:extLst>
          </p:cNvPr>
          <p:cNvSpPr txBox="1"/>
          <p:nvPr/>
        </p:nvSpPr>
        <p:spPr>
          <a:xfrm>
            <a:off x="2829067" y="5952046"/>
            <a:ext cx="287068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Objectives (Why?)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9FDE74A8-C33C-317E-43A0-0742456EC0DA}"/>
              </a:ext>
            </a:extLst>
          </p:cNvPr>
          <p:cNvSpPr txBox="1"/>
          <p:nvPr/>
        </p:nvSpPr>
        <p:spPr>
          <a:xfrm>
            <a:off x="8516201" y="4840782"/>
            <a:ext cx="4234656" cy="3277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Result and Demonstration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88F8533F-B6EF-25C4-65A0-1E70A3172CB5}"/>
              </a:ext>
            </a:extLst>
          </p:cNvPr>
          <p:cNvSpPr txBox="1"/>
          <p:nvPr/>
        </p:nvSpPr>
        <p:spPr>
          <a:xfrm>
            <a:off x="2829067" y="7063310"/>
            <a:ext cx="3114821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Methodology (How?)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655BD7D4-B09A-7DB3-28A1-439A4CFCD5B9}"/>
              </a:ext>
            </a:extLst>
          </p:cNvPr>
          <p:cNvSpPr txBox="1"/>
          <p:nvPr/>
        </p:nvSpPr>
        <p:spPr>
          <a:xfrm>
            <a:off x="8516201" y="5948857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Reference 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8AFF2615-D5D4-EB80-1D62-73CE1580D00C}"/>
              </a:ext>
            </a:extLst>
          </p:cNvPr>
          <p:cNvSpPr txBox="1"/>
          <p:nvPr/>
        </p:nvSpPr>
        <p:spPr>
          <a:xfrm>
            <a:off x="8516201" y="7058844"/>
            <a:ext cx="3637973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Closing and Q&amp;A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17851B47-1BA2-B5B8-7F32-CC512C597C42}"/>
              </a:ext>
            </a:extLst>
          </p:cNvPr>
          <p:cNvSpPr txBox="1"/>
          <p:nvPr/>
        </p:nvSpPr>
        <p:spPr>
          <a:xfrm>
            <a:off x="1897555" y="5917756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03.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FAE74EBB-84D8-E163-9628-5629CC4F40AD}"/>
              </a:ext>
            </a:extLst>
          </p:cNvPr>
          <p:cNvSpPr txBox="1"/>
          <p:nvPr/>
        </p:nvSpPr>
        <p:spPr>
          <a:xfrm>
            <a:off x="7581381" y="5917756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07.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6F536775-C798-3689-D68D-5237C24B8EB9}"/>
              </a:ext>
            </a:extLst>
          </p:cNvPr>
          <p:cNvSpPr txBox="1"/>
          <p:nvPr/>
        </p:nvSpPr>
        <p:spPr>
          <a:xfrm>
            <a:off x="1897555" y="7029020"/>
            <a:ext cx="5919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04.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DD62FC46-04E2-0F6F-DE5F-E20AB0B5A94A}"/>
              </a:ext>
            </a:extLst>
          </p:cNvPr>
          <p:cNvSpPr txBox="1"/>
          <p:nvPr/>
        </p:nvSpPr>
        <p:spPr>
          <a:xfrm>
            <a:off x="7581381" y="7029020"/>
            <a:ext cx="59192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08.</a:t>
            </a:r>
          </a:p>
        </p:txBody>
      </p:sp>
      <p:sp>
        <p:nvSpPr>
          <p:cNvPr id="44" name="Rectangle: Diagonal Corners Rounded 43">
            <a:hlinkClick r:id="rId11" action="ppaction://hlinksldjump"/>
            <a:extLst>
              <a:ext uri="{FF2B5EF4-FFF2-40B4-BE49-F238E27FC236}">
                <a16:creationId xmlns:a16="http://schemas.microsoft.com/office/drawing/2014/main" id="{8F1DD3DD-D067-6850-0461-FCAD8AF7F5A5}"/>
              </a:ext>
            </a:extLst>
          </p:cNvPr>
          <p:cNvSpPr/>
          <p:nvPr/>
        </p:nvSpPr>
        <p:spPr>
          <a:xfrm>
            <a:off x="1705313" y="6801222"/>
            <a:ext cx="5316012" cy="906450"/>
          </a:xfrm>
          <a:prstGeom prst="round2DiagRect">
            <a:avLst/>
          </a:prstGeom>
          <a:solidFill>
            <a:srgbClr val="FF0000">
              <a:alpha val="20000"/>
            </a:srgbClr>
          </a:solidFill>
          <a:ln w="1047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FE79BA3-026E-3FA8-0ABD-F6463A67F7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2733119"/>
                  </p:ext>
                </p:extLst>
              </p:nvPr>
            </p:nvGraphicFramePr>
            <p:xfrm>
              <a:off x="5340103" y="7085911"/>
              <a:ext cx="599239" cy="337072"/>
            </p:xfrm>
            <a:graphic>
              <a:graphicData uri="http://schemas.microsoft.com/office/powerpoint/2016/slidezoom">
                <pslz:sldZm>
                  <pslz:sldZmObj sldId="296" cId="2228338318">
                    <pslz:zmPr id="{9B4DAB75-7DF4-4C46-8CAF-451819B724F9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9239" cy="3370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FE79BA3-026E-3FA8-0ABD-F6463A67F7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0103" y="7085911"/>
                <a:ext cx="599239" cy="3370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57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flowchart&#10;&#10;AI-generated content may be incorrect.">
            <a:extLst>
              <a:ext uri="{FF2B5EF4-FFF2-40B4-BE49-F238E27FC236}">
                <a16:creationId xmlns:a16="http://schemas.microsoft.com/office/drawing/2014/main" id="{3C0BB90D-7898-D57B-A314-8CC05484E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18" y="0"/>
            <a:ext cx="18300718" cy="10279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EA4EDD-918B-EC83-B23D-B8E06B6D6C1B}"/>
              </a:ext>
            </a:extLst>
          </p:cNvPr>
          <p:cNvSpPr txBox="1"/>
          <p:nvPr/>
        </p:nvSpPr>
        <p:spPr>
          <a:xfrm>
            <a:off x="4838700" y="1905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1. Virtual Environment Game</a:t>
            </a:r>
            <a:endParaRPr lang="en-IN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3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1383</Words>
  <Application>Microsoft Office PowerPoint</Application>
  <PresentationFormat>Custom</PresentationFormat>
  <Paragraphs>229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Poppins Bold</vt:lpstr>
      <vt:lpstr>Calibri</vt:lpstr>
      <vt:lpstr>HK Grotesk Bold</vt:lpstr>
      <vt:lpstr>Aptos</vt:lpstr>
      <vt:lpstr>Garet Bold</vt:lpstr>
      <vt:lpstr>HK Grotesk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 And White Modern Project Management Presentation</dc:title>
  <cp:lastModifiedBy>Arnav Jagtap</cp:lastModifiedBy>
  <cp:revision>10</cp:revision>
  <dcterms:created xsi:type="dcterms:W3CDTF">2006-08-16T00:00:00Z</dcterms:created>
  <dcterms:modified xsi:type="dcterms:W3CDTF">2025-04-20T18:56:20Z</dcterms:modified>
  <dc:identifier>DAGkuJ7wriQ</dc:identifier>
</cp:coreProperties>
</file>